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85" r:id="rId18"/>
    <p:sldId id="272" r:id="rId19"/>
    <p:sldId id="274" r:id="rId20"/>
    <p:sldId id="275" r:id="rId21"/>
    <p:sldId id="276" r:id="rId22"/>
    <p:sldId id="273" r:id="rId23"/>
    <p:sldId id="277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7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7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47B7-C008-481A-B0AC-02A47A23A3E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155C61-F87A-431F-BAA2-71673A40B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gaussian blur filter and threshold to the frame taken with opencv to  get the processed image after feature extraction.</a:t>
          </a:r>
        </a:p>
      </dgm:t>
    </dgm:pt>
    <dgm:pt modelId="{31DEDF4C-494D-4B90-8C04-4BCCC51D94AD}" type="parTrans" cxnId="{75039A15-99C1-43FD-B33F-DA6532B1E058}">
      <dgm:prSet/>
      <dgm:spPr/>
      <dgm:t>
        <a:bodyPr/>
        <a:lstStyle/>
        <a:p>
          <a:endParaRPr lang="en-US"/>
        </a:p>
      </dgm:t>
    </dgm:pt>
    <dgm:pt modelId="{634F064C-7244-4D02-855F-D3AB1F080610}" type="sibTrans" cxnId="{75039A15-99C1-43FD-B33F-DA6532B1E058}">
      <dgm:prSet/>
      <dgm:spPr/>
      <dgm:t>
        <a:bodyPr/>
        <a:lstStyle/>
        <a:p>
          <a:endParaRPr lang="en-US"/>
        </a:p>
      </dgm:t>
    </dgm:pt>
    <dgm:pt modelId="{628E793C-101C-425C-B061-98A335547B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processed image is passed to the CNN model for prediction and if a  letter is detected for more than 50 frames then the letter is printed and  taken into consideration for forming the word.</a:t>
          </a:r>
        </a:p>
      </dgm:t>
    </dgm:pt>
    <dgm:pt modelId="{AF444AA4-0E54-4E9A-A2E5-EDF519F2EEEB}" type="parTrans" cxnId="{C4A64081-9E62-4EE8-9BD1-BA779BA4A2FA}">
      <dgm:prSet/>
      <dgm:spPr/>
      <dgm:t>
        <a:bodyPr/>
        <a:lstStyle/>
        <a:p>
          <a:endParaRPr lang="en-US"/>
        </a:p>
      </dgm:t>
    </dgm:pt>
    <dgm:pt modelId="{0622828F-76CB-4AB0-BBC1-37218B66F6F3}" type="sibTrans" cxnId="{C4A64081-9E62-4EE8-9BD1-BA779BA4A2FA}">
      <dgm:prSet/>
      <dgm:spPr/>
      <dgm:t>
        <a:bodyPr/>
        <a:lstStyle/>
        <a:p>
          <a:endParaRPr lang="en-US"/>
        </a:p>
      </dgm:t>
    </dgm:pt>
    <dgm:pt modelId="{36E5B20A-2DF6-46E2-A7AD-79BFC687ED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Space between the words are considered using the blank symbol.</a:t>
          </a:r>
        </a:p>
      </dgm:t>
    </dgm:pt>
    <dgm:pt modelId="{649D8DB8-8264-445B-B2C5-4D86D85D0FF1}" type="parTrans" cxnId="{63FE8D71-9401-42AB-BF6A-5A3A0A4F8819}">
      <dgm:prSet/>
      <dgm:spPr/>
      <dgm:t>
        <a:bodyPr/>
        <a:lstStyle/>
        <a:p>
          <a:endParaRPr lang="en-US"/>
        </a:p>
      </dgm:t>
    </dgm:pt>
    <dgm:pt modelId="{F9F9190C-0673-4F07-AEDA-3DA8E9B9EE9C}" type="sibTrans" cxnId="{63FE8D71-9401-42AB-BF6A-5A3A0A4F8819}">
      <dgm:prSet/>
      <dgm:spPr/>
      <dgm:t>
        <a:bodyPr/>
        <a:lstStyle/>
        <a:p>
          <a:endParaRPr lang="en-US"/>
        </a:p>
      </dgm:t>
    </dgm:pt>
    <dgm:pt modelId="{E2378BCF-F889-4779-A971-EAEFD01853D6}" type="pres">
      <dgm:prSet presAssocID="{D46847B7-C008-481A-B0AC-02A47A23A3EC}" presName="root" presStyleCnt="0">
        <dgm:presLayoutVars>
          <dgm:dir/>
          <dgm:resizeHandles val="exact"/>
        </dgm:presLayoutVars>
      </dgm:prSet>
      <dgm:spPr/>
    </dgm:pt>
    <dgm:pt modelId="{A51B5F42-464E-415A-9E7B-A629BF5CE426}" type="pres">
      <dgm:prSet presAssocID="{78155C61-F87A-431F-BAA2-71673A40B517}" presName="compNode" presStyleCnt="0"/>
      <dgm:spPr/>
    </dgm:pt>
    <dgm:pt modelId="{814B4A6D-9A4D-41F1-BB9D-6F7CC11F433E}" type="pres">
      <dgm:prSet presAssocID="{78155C61-F87A-431F-BAA2-71673A40B517}" presName="bgRect" presStyleLbl="bgShp" presStyleIdx="0" presStyleCnt="3"/>
      <dgm:spPr/>
    </dgm:pt>
    <dgm:pt modelId="{14B25F03-6C04-4C05-8B0F-6A39C4B89A93}" type="pres">
      <dgm:prSet presAssocID="{78155C61-F87A-431F-BAA2-71673A40B5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AC8C17-B595-45DB-A515-97756787AB2A}" type="pres">
      <dgm:prSet presAssocID="{78155C61-F87A-431F-BAA2-71673A40B517}" presName="spaceRect" presStyleCnt="0"/>
      <dgm:spPr/>
    </dgm:pt>
    <dgm:pt modelId="{A8DE141C-A074-4FE7-869B-CA13DF6AF558}" type="pres">
      <dgm:prSet presAssocID="{78155C61-F87A-431F-BAA2-71673A40B517}" presName="parTx" presStyleLbl="revTx" presStyleIdx="0" presStyleCnt="3">
        <dgm:presLayoutVars>
          <dgm:chMax val="0"/>
          <dgm:chPref val="0"/>
        </dgm:presLayoutVars>
      </dgm:prSet>
      <dgm:spPr/>
    </dgm:pt>
    <dgm:pt modelId="{54E241F6-2316-4296-97ED-89728E008B34}" type="pres">
      <dgm:prSet presAssocID="{634F064C-7244-4D02-855F-D3AB1F080610}" presName="sibTrans" presStyleCnt="0"/>
      <dgm:spPr/>
    </dgm:pt>
    <dgm:pt modelId="{3B0F67E9-382A-4D71-AC6A-51394D89FFBE}" type="pres">
      <dgm:prSet presAssocID="{628E793C-101C-425C-B061-98A335547BD3}" presName="compNode" presStyleCnt="0"/>
      <dgm:spPr/>
    </dgm:pt>
    <dgm:pt modelId="{FE5697D9-FD6A-4DC5-B51C-DAB79B3D5A5B}" type="pres">
      <dgm:prSet presAssocID="{628E793C-101C-425C-B061-98A335547BD3}" presName="bgRect" presStyleLbl="bgShp" presStyleIdx="1" presStyleCnt="3"/>
      <dgm:spPr/>
    </dgm:pt>
    <dgm:pt modelId="{90E6ED3F-4247-4E4B-93CB-6BBCC0613D68}" type="pres">
      <dgm:prSet presAssocID="{628E793C-101C-425C-B061-98A335547B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EE56409-009F-4F2F-9EB5-9AD29982EF6B}" type="pres">
      <dgm:prSet presAssocID="{628E793C-101C-425C-B061-98A335547BD3}" presName="spaceRect" presStyleCnt="0"/>
      <dgm:spPr/>
    </dgm:pt>
    <dgm:pt modelId="{62143B67-7049-4116-A752-C8C0C4D10AD6}" type="pres">
      <dgm:prSet presAssocID="{628E793C-101C-425C-B061-98A335547BD3}" presName="parTx" presStyleLbl="revTx" presStyleIdx="1" presStyleCnt="3">
        <dgm:presLayoutVars>
          <dgm:chMax val="0"/>
          <dgm:chPref val="0"/>
        </dgm:presLayoutVars>
      </dgm:prSet>
      <dgm:spPr/>
    </dgm:pt>
    <dgm:pt modelId="{FC0EB851-66E7-4E46-BDA2-3F0371014536}" type="pres">
      <dgm:prSet presAssocID="{0622828F-76CB-4AB0-BBC1-37218B66F6F3}" presName="sibTrans" presStyleCnt="0"/>
      <dgm:spPr/>
    </dgm:pt>
    <dgm:pt modelId="{1555BB01-B222-4EC9-9D6E-BCB890E16D5F}" type="pres">
      <dgm:prSet presAssocID="{36E5B20A-2DF6-46E2-A7AD-79BFC687ED4F}" presName="compNode" presStyleCnt="0"/>
      <dgm:spPr/>
    </dgm:pt>
    <dgm:pt modelId="{1BF595AB-BF04-4FAD-8669-586FD22ECF8F}" type="pres">
      <dgm:prSet presAssocID="{36E5B20A-2DF6-46E2-A7AD-79BFC687ED4F}" presName="bgRect" presStyleLbl="bgShp" presStyleIdx="2" presStyleCnt="3"/>
      <dgm:spPr/>
    </dgm:pt>
    <dgm:pt modelId="{6A55FE7E-855E-47F9-86A6-B3A7B85CC3E6}" type="pres">
      <dgm:prSet presAssocID="{36E5B20A-2DF6-46E2-A7AD-79BFC687ED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881D86C-2058-4E28-BEED-38C8E73B792B}" type="pres">
      <dgm:prSet presAssocID="{36E5B20A-2DF6-46E2-A7AD-79BFC687ED4F}" presName="spaceRect" presStyleCnt="0"/>
      <dgm:spPr/>
    </dgm:pt>
    <dgm:pt modelId="{65221E71-BE79-4FEC-8E63-94992DA71302}" type="pres">
      <dgm:prSet presAssocID="{36E5B20A-2DF6-46E2-A7AD-79BFC687ED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F91E02-B1E3-4C04-8293-D4038B66BD6D}" type="presOf" srcId="{78155C61-F87A-431F-BAA2-71673A40B517}" destId="{A8DE141C-A074-4FE7-869B-CA13DF6AF558}" srcOrd="0" destOrd="0" presId="urn:microsoft.com/office/officeart/2018/2/layout/IconVerticalSolidList"/>
    <dgm:cxn modelId="{75039A15-99C1-43FD-B33F-DA6532B1E058}" srcId="{D46847B7-C008-481A-B0AC-02A47A23A3EC}" destId="{78155C61-F87A-431F-BAA2-71673A40B517}" srcOrd="0" destOrd="0" parTransId="{31DEDF4C-494D-4B90-8C04-4BCCC51D94AD}" sibTransId="{634F064C-7244-4D02-855F-D3AB1F080610}"/>
    <dgm:cxn modelId="{63FE8D71-9401-42AB-BF6A-5A3A0A4F8819}" srcId="{D46847B7-C008-481A-B0AC-02A47A23A3EC}" destId="{36E5B20A-2DF6-46E2-A7AD-79BFC687ED4F}" srcOrd="2" destOrd="0" parTransId="{649D8DB8-8264-445B-B2C5-4D86D85D0FF1}" sibTransId="{F9F9190C-0673-4F07-AEDA-3DA8E9B9EE9C}"/>
    <dgm:cxn modelId="{C4A64081-9E62-4EE8-9BD1-BA779BA4A2FA}" srcId="{D46847B7-C008-481A-B0AC-02A47A23A3EC}" destId="{628E793C-101C-425C-B061-98A335547BD3}" srcOrd="1" destOrd="0" parTransId="{AF444AA4-0E54-4E9A-A2E5-EDF519F2EEEB}" sibTransId="{0622828F-76CB-4AB0-BBC1-37218B66F6F3}"/>
    <dgm:cxn modelId="{98868F88-01A4-4EDF-AC48-1789AAD16357}" type="presOf" srcId="{628E793C-101C-425C-B061-98A335547BD3}" destId="{62143B67-7049-4116-A752-C8C0C4D10AD6}" srcOrd="0" destOrd="0" presId="urn:microsoft.com/office/officeart/2018/2/layout/IconVerticalSolidList"/>
    <dgm:cxn modelId="{065A3FCD-AD50-4B20-B374-287CAD3693A4}" type="presOf" srcId="{36E5B20A-2DF6-46E2-A7AD-79BFC687ED4F}" destId="{65221E71-BE79-4FEC-8E63-94992DA71302}" srcOrd="0" destOrd="0" presId="urn:microsoft.com/office/officeart/2018/2/layout/IconVerticalSolidList"/>
    <dgm:cxn modelId="{FB1C05E4-B7EB-46E4-81E2-70112C47CF4D}" type="presOf" srcId="{D46847B7-C008-481A-B0AC-02A47A23A3EC}" destId="{E2378BCF-F889-4779-A971-EAEFD01853D6}" srcOrd="0" destOrd="0" presId="urn:microsoft.com/office/officeart/2018/2/layout/IconVerticalSolidList"/>
    <dgm:cxn modelId="{77701781-7FF8-49BB-8FFA-DA06ED2282BA}" type="presParOf" srcId="{E2378BCF-F889-4779-A971-EAEFD01853D6}" destId="{A51B5F42-464E-415A-9E7B-A629BF5CE426}" srcOrd="0" destOrd="0" presId="urn:microsoft.com/office/officeart/2018/2/layout/IconVerticalSolidList"/>
    <dgm:cxn modelId="{F371C8E7-7B97-439A-8495-080516342C8A}" type="presParOf" srcId="{A51B5F42-464E-415A-9E7B-A629BF5CE426}" destId="{814B4A6D-9A4D-41F1-BB9D-6F7CC11F433E}" srcOrd="0" destOrd="0" presId="urn:microsoft.com/office/officeart/2018/2/layout/IconVerticalSolidList"/>
    <dgm:cxn modelId="{7D1F134F-0257-4231-AA13-E6DBD84F60AC}" type="presParOf" srcId="{A51B5F42-464E-415A-9E7B-A629BF5CE426}" destId="{14B25F03-6C04-4C05-8B0F-6A39C4B89A93}" srcOrd="1" destOrd="0" presId="urn:microsoft.com/office/officeart/2018/2/layout/IconVerticalSolidList"/>
    <dgm:cxn modelId="{B5EDDB87-C1FA-4F34-B5F6-BED0330D5960}" type="presParOf" srcId="{A51B5F42-464E-415A-9E7B-A629BF5CE426}" destId="{D5AC8C17-B595-45DB-A515-97756787AB2A}" srcOrd="2" destOrd="0" presId="urn:microsoft.com/office/officeart/2018/2/layout/IconVerticalSolidList"/>
    <dgm:cxn modelId="{30AA0359-98E3-46FA-9AA5-38F0D8620430}" type="presParOf" srcId="{A51B5F42-464E-415A-9E7B-A629BF5CE426}" destId="{A8DE141C-A074-4FE7-869B-CA13DF6AF558}" srcOrd="3" destOrd="0" presId="urn:microsoft.com/office/officeart/2018/2/layout/IconVerticalSolidList"/>
    <dgm:cxn modelId="{F2CED910-E306-479F-A2B1-A78268E422D5}" type="presParOf" srcId="{E2378BCF-F889-4779-A971-EAEFD01853D6}" destId="{54E241F6-2316-4296-97ED-89728E008B34}" srcOrd="1" destOrd="0" presId="urn:microsoft.com/office/officeart/2018/2/layout/IconVerticalSolidList"/>
    <dgm:cxn modelId="{70F8164A-20AF-4997-9E53-56B26564A232}" type="presParOf" srcId="{E2378BCF-F889-4779-A971-EAEFD01853D6}" destId="{3B0F67E9-382A-4D71-AC6A-51394D89FFBE}" srcOrd="2" destOrd="0" presId="urn:microsoft.com/office/officeart/2018/2/layout/IconVerticalSolidList"/>
    <dgm:cxn modelId="{4028F472-F9B4-437C-BBE9-D78769E7DD18}" type="presParOf" srcId="{3B0F67E9-382A-4D71-AC6A-51394D89FFBE}" destId="{FE5697D9-FD6A-4DC5-B51C-DAB79B3D5A5B}" srcOrd="0" destOrd="0" presId="urn:microsoft.com/office/officeart/2018/2/layout/IconVerticalSolidList"/>
    <dgm:cxn modelId="{B16210DA-7416-4D80-AC1D-35AA8B818FF6}" type="presParOf" srcId="{3B0F67E9-382A-4D71-AC6A-51394D89FFBE}" destId="{90E6ED3F-4247-4E4B-93CB-6BBCC0613D68}" srcOrd="1" destOrd="0" presId="urn:microsoft.com/office/officeart/2018/2/layout/IconVerticalSolidList"/>
    <dgm:cxn modelId="{399F9230-F07E-4359-8EB8-581402A83B1A}" type="presParOf" srcId="{3B0F67E9-382A-4D71-AC6A-51394D89FFBE}" destId="{8EE56409-009F-4F2F-9EB5-9AD29982EF6B}" srcOrd="2" destOrd="0" presId="urn:microsoft.com/office/officeart/2018/2/layout/IconVerticalSolidList"/>
    <dgm:cxn modelId="{9F836A53-9C5D-482F-ABF7-D9B0917ED794}" type="presParOf" srcId="{3B0F67E9-382A-4D71-AC6A-51394D89FFBE}" destId="{62143B67-7049-4116-A752-C8C0C4D10AD6}" srcOrd="3" destOrd="0" presId="urn:microsoft.com/office/officeart/2018/2/layout/IconVerticalSolidList"/>
    <dgm:cxn modelId="{1B42D97D-0816-40A7-A51E-EDE1B8011A88}" type="presParOf" srcId="{E2378BCF-F889-4779-A971-EAEFD01853D6}" destId="{FC0EB851-66E7-4E46-BDA2-3F0371014536}" srcOrd="3" destOrd="0" presId="urn:microsoft.com/office/officeart/2018/2/layout/IconVerticalSolidList"/>
    <dgm:cxn modelId="{65414EDC-CDB1-4F7F-A595-02B8BF125DC2}" type="presParOf" srcId="{E2378BCF-F889-4779-A971-EAEFD01853D6}" destId="{1555BB01-B222-4EC9-9D6E-BCB890E16D5F}" srcOrd="4" destOrd="0" presId="urn:microsoft.com/office/officeart/2018/2/layout/IconVerticalSolidList"/>
    <dgm:cxn modelId="{12879DD5-56FB-4474-ACFA-A0BFCDBDCB9B}" type="presParOf" srcId="{1555BB01-B222-4EC9-9D6E-BCB890E16D5F}" destId="{1BF595AB-BF04-4FAD-8669-586FD22ECF8F}" srcOrd="0" destOrd="0" presId="urn:microsoft.com/office/officeart/2018/2/layout/IconVerticalSolidList"/>
    <dgm:cxn modelId="{D82A5F18-D779-48D1-9C8B-04126A147AB1}" type="presParOf" srcId="{1555BB01-B222-4EC9-9D6E-BCB890E16D5F}" destId="{6A55FE7E-855E-47F9-86A6-B3A7B85CC3E6}" srcOrd="1" destOrd="0" presId="urn:microsoft.com/office/officeart/2018/2/layout/IconVerticalSolidList"/>
    <dgm:cxn modelId="{61F02EA8-26BD-4E20-AE99-DBDC42089126}" type="presParOf" srcId="{1555BB01-B222-4EC9-9D6E-BCB890E16D5F}" destId="{A881D86C-2058-4E28-BEED-38C8E73B792B}" srcOrd="2" destOrd="0" presId="urn:microsoft.com/office/officeart/2018/2/layout/IconVerticalSolidList"/>
    <dgm:cxn modelId="{2F4D6192-929D-4017-A19E-25864B26E50A}" type="presParOf" srcId="{1555BB01-B222-4EC9-9D6E-BCB890E16D5F}" destId="{65221E71-BE79-4FEC-8E63-94992DA713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ACCF2-B108-4193-9D84-C8B2F2DEFDD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164CEC-AFE8-4DC4-B30F-03A19EFF13AF}">
      <dgm:prSet/>
      <dgm:spPr/>
      <dgm:t>
        <a:bodyPr/>
        <a:lstStyle/>
        <a:p>
          <a:r>
            <a:rPr lang="en-US" dirty="0"/>
            <a:t>We detect various sets of symbols which show similar results on getting  detected.</a:t>
          </a:r>
        </a:p>
      </dgm:t>
    </dgm:pt>
    <dgm:pt modelId="{28E870A8-0A2F-4F60-8C39-3D3924D4EF31}" type="parTrans" cxnId="{F1B7DDB7-D321-41CA-AD61-D7F12A6FBFF2}">
      <dgm:prSet/>
      <dgm:spPr/>
      <dgm:t>
        <a:bodyPr/>
        <a:lstStyle/>
        <a:p>
          <a:endParaRPr lang="en-US"/>
        </a:p>
      </dgm:t>
    </dgm:pt>
    <dgm:pt modelId="{9D6A0E11-ED02-43B4-8F17-E9D598FC7425}" type="sibTrans" cxnId="{F1B7DDB7-D321-41CA-AD61-D7F12A6FBFF2}">
      <dgm:prSet/>
      <dgm:spPr/>
      <dgm:t>
        <a:bodyPr/>
        <a:lstStyle/>
        <a:p>
          <a:endParaRPr lang="en-US"/>
        </a:p>
      </dgm:t>
    </dgm:pt>
    <dgm:pt modelId="{5FCFCAD0-E8C4-47C5-811E-2426713186FB}">
      <dgm:prSet/>
      <dgm:spPr/>
      <dgm:t>
        <a:bodyPr/>
        <a:lstStyle/>
        <a:p>
          <a:r>
            <a:rPr lang="en-US"/>
            <a:t>We then classify between those sets using classifiers made for those sets only.</a:t>
          </a:r>
        </a:p>
      </dgm:t>
    </dgm:pt>
    <dgm:pt modelId="{CA6E461F-9A38-403F-B9BA-4F128BDF89A2}" type="parTrans" cxnId="{09830BBA-CA50-431F-A707-BF949196721A}">
      <dgm:prSet/>
      <dgm:spPr/>
      <dgm:t>
        <a:bodyPr/>
        <a:lstStyle/>
        <a:p>
          <a:endParaRPr lang="en-US"/>
        </a:p>
      </dgm:t>
    </dgm:pt>
    <dgm:pt modelId="{6E90BFC8-F62E-4039-934A-0B47A84F9866}" type="sibTrans" cxnId="{09830BBA-CA50-431F-A707-BF949196721A}">
      <dgm:prSet/>
      <dgm:spPr/>
      <dgm:t>
        <a:bodyPr/>
        <a:lstStyle/>
        <a:p>
          <a:endParaRPr lang="en-US"/>
        </a:p>
      </dgm:t>
    </dgm:pt>
    <dgm:pt modelId="{224F480F-B0C8-4A28-B3B7-ADD4903A2064}">
      <dgm:prSet/>
      <dgm:spPr/>
      <dgm:t>
        <a:bodyPr/>
        <a:lstStyle/>
        <a:p>
          <a:r>
            <a:rPr lang="en-US" dirty="0"/>
            <a:t>In our testing we found that following symbols were not showing properly and  were giving other symbols also :</a:t>
          </a:r>
        </a:p>
      </dgm:t>
    </dgm:pt>
    <dgm:pt modelId="{81A768AB-203E-454E-9EC9-5E19D37AAAAB}" type="parTrans" cxnId="{B6E2181A-7F3B-4743-ADC4-F752CE88F2D1}">
      <dgm:prSet/>
      <dgm:spPr/>
      <dgm:t>
        <a:bodyPr/>
        <a:lstStyle/>
        <a:p>
          <a:endParaRPr lang="en-US"/>
        </a:p>
      </dgm:t>
    </dgm:pt>
    <dgm:pt modelId="{36898A32-880E-4478-84D3-5148833FA75F}" type="sibTrans" cxnId="{B6E2181A-7F3B-4743-ADC4-F752CE88F2D1}">
      <dgm:prSet/>
      <dgm:spPr/>
      <dgm:t>
        <a:bodyPr/>
        <a:lstStyle/>
        <a:p>
          <a:endParaRPr lang="en-US"/>
        </a:p>
      </dgm:t>
    </dgm:pt>
    <dgm:pt modelId="{40CBD3E3-13D7-4121-9D14-CE6C5BA2D543}" type="pres">
      <dgm:prSet presAssocID="{540ACCF2-B108-4193-9D84-C8B2F2DEFDDE}" presName="outerComposite" presStyleCnt="0">
        <dgm:presLayoutVars>
          <dgm:chMax val="5"/>
          <dgm:dir/>
          <dgm:resizeHandles val="exact"/>
        </dgm:presLayoutVars>
      </dgm:prSet>
      <dgm:spPr/>
    </dgm:pt>
    <dgm:pt modelId="{B00B83C6-DD00-4F17-A7E5-526CD87B5D9F}" type="pres">
      <dgm:prSet presAssocID="{540ACCF2-B108-4193-9D84-C8B2F2DEFDDE}" presName="dummyMaxCanvas" presStyleCnt="0">
        <dgm:presLayoutVars/>
      </dgm:prSet>
      <dgm:spPr/>
    </dgm:pt>
    <dgm:pt modelId="{03252167-9DFD-44C9-B8B8-151DF4AEDD53}" type="pres">
      <dgm:prSet presAssocID="{540ACCF2-B108-4193-9D84-C8B2F2DEFDDE}" presName="ThreeNodes_1" presStyleLbl="node1" presStyleIdx="0" presStyleCnt="3">
        <dgm:presLayoutVars>
          <dgm:bulletEnabled val="1"/>
        </dgm:presLayoutVars>
      </dgm:prSet>
      <dgm:spPr/>
    </dgm:pt>
    <dgm:pt modelId="{42B95775-2ED6-4E9D-82F6-1A3FD40250D8}" type="pres">
      <dgm:prSet presAssocID="{540ACCF2-B108-4193-9D84-C8B2F2DEFDDE}" presName="ThreeNodes_2" presStyleLbl="node1" presStyleIdx="1" presStyleCnt="3">
        <dgm:presLayoutVars>
          <dgm:bulletEnabled val="1"/>
        </dgm:presLayoutVars>
      </dgm:prSet>
      <dgm:spPr/>
    </dgm:pt>
    <dgm:pt modelId="{E46239F6-5CD4-4732-96D6-1BCEC6A74E78}" type="pres">
      <dgm:prSet presAssocID="{540ACCF2-B108-4193-9D84-C8B2F2DEFDDE}" presName="ThreeNodes_3" presStyleLbl="node1" presStyleIdx="2" presStyleCnt="3">
        <dgm:presLayoutVars>
          <dgm:bulletEnabled val="1"/>
        </dgm:presLayoutVars>
      </dgm:prSet>
      <dgm:spPr/>
    </dgm:pt>
    <dgm:pt modelId="{FCA8C994-3DE5-4816-B930-D88C1D396276}" type="pres">
      <dgm:prSet presAssocID="{540ACCF2-B108-4193-9D84-C8B2F2DEFDDE}" presName="ThreeConn_1-2" presStyleLbl="fgAccFollowNode1" presStyleIdx="0" presStyleCnt="2">
        <dgm:presLayoutVars>
          <dgm:bulletEnabled val="1"/>
        </dgm:presLayoutVars>
      </dgm:prSet>
      <dgm:spPr/>
    </dgm:pt>
    <dgm:pt modelId="{12D8B935-C3CF-47BD-A8A3-4F3C5D99E8C3}" type="pres">
      <dgm:prSet presAssocID="{540ACCF2-B108-4193-9D84-C8B2F2DEFDDE}" presName="ThreeConn_2-3" presStyleLbl="fgAccFollowNode1" presStyleIdx="1" presStyleCnt="2">
        <dgm:presLayoutVars>
          <dgm:bulletEnabled val="1"/>
        </dgm:presLayoutVars>
      </dgm:prSet>
      <dgm:spPr/>
    </dgm:pt>
    <dgm:pt modelId="{9ACB9ACB-C0B5-4A98-ABEE-F465BBF58470}" type="pres">
      <dgm:prSet presAssocID="{540ACCF2-B108-4193-9D84-C8B2F2DEFDDE}" presName="ThreeNodes_1_text" presStyleLbl="node1" presStyleIdx="2" presStyleCnt="3">
        <dgm:presLayoutVars>
          <dgm:bulletEnabled val="1"/>
        </dgm:presLayoutVars>
      </dgm:prSet>
      <dgm:spPr/>
    </dgm:pt>
    <dgm:pt modelId="{40501A9A-6B15-48AC-9E67-AB79CCC3481E}" type="pres">
      <dgm:prSet presAssocID="{540ACCF2-B108-4193-9D84-C8B2F2DEFDDE}" presName="ThreeNodes_2_text" presStyleLbl="node1" presStyleIdx="2" presStyleCnt="3">
        <dgm:presLayoutVars>
          <dgm:bulletEnabled val="1"/>
        </dgm:presLayoutVars>
      </dgm:prSet>
      <dgm:spPr/>
    </dgm:pt>
    <dgm:pt modelId="{5C543D2A-8F2F-4865-813D-BC811E6D8FE7}" type="pres">
      <dgm:prSet presAssocID="{540ACCF2-B108-4193-9D84-C8B2F2DEFDD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E633408-7AFE-4589-9B9F-F114493E2EF6}" type="presOf" srcId="{5FCFCAD0-E8C4-47C5-811E-2426713186FB}" destId="{42B95775-2ED6-4E9D-82F6-1A3FD40250D8}" srcOrd="0" destOrd="0" presId="urn:microsoft.com/office/officeart/2005/8/layout/vProcess5"/>
    <dgm:cxn modelId="{B6E2181A-7F3B-4743-ADC4-F752CE88F2D1}" srcId="{540ACCF2-B108-4193-9D84-C8B2F2DEFDDE}" destId="{224F480F-B0C8-4A28-B3B7-ADD4903A2064}" srcOrd="2" destOrd="0" parTransId="{81A768AB-203E-454E-9EC9-5E19D37AAAAB}" sibTransId="{36898A32-880E-4478-84D3-5148833FA75F}"/>
    <dgm:cxn modelId="{E7C1351F-E81D-47E8-83EA-A97ACAD81D72}" type="presOf" srcId="{224F480F-B0C8-4A28-B3B7-ADD4903A2064}" destId="{E46239F6-5CD4-4732-96D6-1BCEC6A74E78}" srcOrd="0" destOrd="0" presId="urn:microsoft.com/office/officeart/2005/8/layout/vProcess5"/>
    <dgm:cxn modelId="{9B579435-47A2-40F6-A96A-FD8089CC7BEC}" type="presOf" srcId="{224F480F-B0C8-4A28-B3B7-ADD4903A2064}" destId="{5C543D2A-8F2F-4865-813D-BC811E6D8FE7}" srcOrd="1" destOrd="0" presId="urn:microsoft.com/office/officeart/2005/8/layout/vProcess5"/>
    <dgm:cxn modelId="{38C9F568-87AB-4CCF-B1C5-5CC7E44C87E2}" type="presOf" srcId="{6E90BFC8-F62E-4039-934A-0B47A84F9866}" destId="{12D8B935-C3CF-47BD-A8A3-4F3C5D99E8C3}" srcOrd="0" destOrd="0" presId="urn:microsoft.com/office/officeart/2005/8/layout/vProcess5"/>
    <dgm:cxn modelId="{328C9A57-0006-4BCB-97BB-C5765BE7C65C}" type="presOf" srcId="{540ACCF2-B108-4193-9D84-C8B2F2DEFDDE}" destId="{40CBD3E3-13D7-4121-9D14-CE6C5BA2D543}" srcOrd="0" destOrd="0" presId="urn:microsoft.com/office/officeart/2005/8/layout/vProcess5"/>
    <dgm:cxn modelId="{561FAA81-1BC7-43EF-B064-0B36C385D4C0}" type="presOf" srcId="{4B164CEC-AFE8-4DC4-B30F-03A19EFF13AF}" destId="{9ACB9ACB-C0B5-4A98-ABEE-F465BBF58470}" srcOrd="1" destOrd="0" presId="urn:microsoft.com/office/officeart/2005/8/layout/vProcess5"/>
    <dgm:cxn modelId="{42F5DF84-2B31-4720-B2C0-04F442A6FCA0}" type="presOf" srcId="{9D6A0E11-ED02-43B4-8F17-E9D598FC7425}" destId="{FCA8C994-3DE5-4816-B930-D88C1D396276}" srcOrd="0" destOrd="0" presId="urn:microsoft.com/office/officeart/2005/8/layout/vProcess5"/>
    <dgm:cxn modelId="{F1B7DDB7-D321-41CA-AD61-D7F12A6FBFF2}" srcId="{540ACCF2-B108-4193-9D84-C8B2F2DEFDDE}" destId="{4B164CEC-AFE8-4DC4-B30F-03A19EFF13AF}" srcOrd="0" destOrd="0" parTransId="{28E870A8-0A2F-4F60-8C39-3D3924D4EF31}" sibTransId="{9D6A0E11-ED02-43B4-8F17-E9D598FC7425}"/>
    <dgm:cxn modelId="{09830BBA-CA50-431F-A707-BF949196721A}" srcId="{540ACCF2-B108-4193-9D84-C8B2F2DEFDDE}" destId="{5FCFCAD0-E8C4-47C5-811E-2426713186FB}" srcOrd="1" destOrd="0" parTransId="{CA6E461F-9A38-403F-B9BA-4F128BDF89A2}" sibTransId="{6E90BFC8-F62E-4039-934A-0B47A84F9866}"/>
    <dgm:cxn modelId="{334B8FE4-236A-4EC8-A194-4E03CDE32D91}" type="presOf" srcId="{4B164CEC-AFE8-4DC4-B30F-03A19EFF13AF}" destId="{03252167-9DFD-44C9-B8B8-151DF4AEDD53}" srcOrd="0" destOrd="0" presId="urn:microsoft.com/office/officeart/2005/8/layout/vProcess5"/>
    <dgm:cxn modelId="{60B5D3FB-8491-45C7-9560-2275053C29DC}" type="presOf" srcId="{5FCFCAD0-E8C4-47C5-811E-2426713186FB}" destId="{40501A9A-6B15-48AC-9E67-AB79CCC3481E}" srcOrd="1" destOrd="0" presId="urn:microsoft.com/office/officeart/2005/8/layout/vProcess5"/>
    <dgm:cxn modelId="{2F4005B9-B781-40CB-B805-7A15F5D98282}" type="presParOf" srcId="{40CBD3E3-13D7-4121-9D14-CE6C5BA2D543}" destId="{B00B83C6-DD00-4F17-A7E5-526CD87B5D9F}" srcOrd="0" destOrd="0" presId="urn:microsoft.com/office/officeart/2005/8/layout/vProcess5"/>
    <dgm:cxn modelId="{4027F9D1-B5DF-4D1D-8104-652331EAC483}" type="presParOf" srcId="{40CBD3E3-13D7-4121-9D14-CE6C5BA2D543}" destId="{03252167-9DFD-44C9-B8B8-151DF4AEDD53}" srcOrd="1" destOrd="0" presId="urn:microsoft.com/office/officeart/2005/8/layout/vProcess5"/>
    <dgm:cxn modelId="{A2ADC68B-588F-4832-BB3A-504FFAA43EFF}" type="presParOf" srcId="{40CBD3E3-13D7-4121-9D14-CE6C5BA2D543}" destId="{42B95775-2ED6-4E9D-82F6-1A3FD40250D8}" srcOrd="2" destOrd="0" presId="urn:microsoft.com/office/officeart/2005/8/layout/vProcess5"/>
    <dgm:cxn modelId="{CA859F3E-F516-4DDD-A0CA-A44227A7A54A}" type="presParOf" srcId="{40CBD3E3-13D7-4121-9D14-CE6C5BA2D543}" destId="{E46239F6-5CD4-4732-96D6-1BCEC6A74E78}" srcOrd="3" destOrd="0" presId="urn:microsoft.com/office/officeart/2005/8/layout/vProcess5"/>
    <dgm:cxn modelId="{9F2FB60C-1485-4D82-AE1C-70D3ABA1ACE8}" type="presParOf" srcId="{40CBD3E3-13D7-4121-9D14-CE6C5BA2D543}" destId="{FCA8C994-3DE5-4816-B930-D88C1D396276}" srcOrd="4" destOrd="0" presId="urn:microsoft.com/office/officeart/2005/8/layout/vProcess5"/>
    <dgm:cxn modelId="{C73B0A30-B522-44C4-876B-B88C45B435B4}" type="presParOf" srcId="{40CBD3E3-13D7-4121-9D14-CE6C5BA2D543}" destId="{12D8B935-C3CF-47BD-A8A3-4F3C5D99E8C3}" srcOrd="5" destOrd="0" presId="urn:microsoft.com/office/officeart/2005/8/layout/vProcess5"/>
    <dgm:cxn modelId="{8CAB74EA-A956-4B26-A9F6-25CF33328867}" type="presParOf" srcId="{40CBD3E3-13D7-4121-9D14-CE6C5BA2D543}" destId="{9ACB9ACB-C0B5-4A98-ABEE-F465BBF58470}" srcOrd="6" destOrd="0" presId="urn:microsoft.com/office/officeart/2005/8/layout/vProcess5"/>
    <dgm:cxn modelId="{7F28AE8B-D762-4AB3-8B65-741394794616}" type="presParOf" srcId="{40CBD3E3-13D7-4121-9D14-CE6C5BA2D543}" destId="{40501A9A-6B15-48AC-9E67-AB79CCC3481E}" srcOrd="7" destOrd="0" presId="urn:microsoft.com/office/officeart/2005/8/layout/vProcess5"/>
    <dgm:cxn modelId="{2052F81C-E501-4868-AFCC-8CA7BDED399B}" type="presParOf" srcId="{40CBD3E3-13D7-4121-9D14-CE6C5BA2D543}" destId="{5C543D2A-8F2F-4865-813D-BC811E6D8FE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0A0879-9472-41FE-833B-F7A57B3D5E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5270C1-085C-497A-A2A4-CA1516211743}">
      <dgm:prSet/>
      <dgm:spPr/>
      <dgm:t>
        <a:bodyPr/>
        <a:lstStyle/>
        <a:p>
          <a:pPr>
            <a:defRPr cap="all"/>
          </a:pPr>
          <a:r>
            <a:rPr lang="en-US"/>
            <a:t>The model works well only in good lighting conditions.</a:t>
          </a:r>
        </a:p>
      </dgm:t>
    </dgm:pt>
    <dgm:pt modelId="{12E7E063-C346-44E2-A222-D5FB1C6CD0A5}" type="parTrans" cxnId="{CB3EFE14-D89F-49EB-849C-FCE242CFC3B0}">
      <dgm:prSet/>
      <dgm:spPr/>
      <dgm:t>
        <a:bodyPr/>
        <a:lstStyle/>
        <a:p>
          <a:endParaRPr lang="en-US"/>
        </a:p>
      </dgm:t>
    </dgm:pt>
    <dgm:pt modelId="{E5B18E6D-0779-48E6-8BD7-1CA22B7A391E}" type="sibTrans" cxnId="{CB3EFE14-D89F-49EB-849C-FCE242CFC3B0}">
      <dgm:prSet/>
      <dgm:spPr/>
      <dgm:t>
        <a:bodyPr/>
        <a:lstStyle/>
        <a:p>
          <a:endParaRPr lang="en-US"/>
        </a:p>
      </dgm:t>
    </dgm:pt>
    <dgm:pt modelId="{F7BA4CB3-E1C0-49D2-BDA6-FFBB4CC45CD1}">
      <dgm:prSet/>
      <dgm:spPr/>
      <dgm:t>
        <a:bodyPr/>
        <a:lstStyle/>
        <a:p>
          <a:pPr>
            <a:defRPr cap="all"/>
          </a:pPr>
          <a:r>
            <a:rPr lang="en-US"/>
            <a:t>Plain background is needed for the model to detect with  accuracy.</a:t>
          </a:r>
        </a:p>
      </dgm:t>
    </dgm:pt>
    <dgm:pt modelId="{57227DBE-A446-4092-B20A-FE0712B04EFB}" type="parTrans" cxnId="{9B2C4D3E-E451-420D-AB0B-3D9AC2EA39DF}">
      <dgm:prSet/>
      <dgm:spPr/>
      <dgm:t>
        <a:bodyPr/>
        <a:lstStyle/>
        <a:p>
          <a:endParaRPr lang="en-US"/>
        </a:p>
      </dgm:t>
    </dgm:pt>
    <dgm:pt modelId="{BD36EE3E-35BC-4670-A7F4-18B0F00DB7AD}" type="sibTrans" cxnId="{9B2C4D3E-E451-420D-AB0B-3D9AC2EA39DF}">
      <dgm:prSet/>
      <dgm:spPr/>
      <dgm:t>
        <a:bodyPr/>
        <a:lstStyle/>
        <a:p>
          <a:endParaRPr lang="en-US"/>
        </a:p>
      </dgm:t>
    </dgm:pt>
    <dgm:pt modelId="{F21C0814-78C7-4E89-A351-6AE9B9E0E4A5}" type="pres">
      <dgm:prSet presAssocID="{2A0A0879-9472-41FE-833B-F7A57B3D5E45}" presName="root" presStyleCnt="0">
        <dgm:presLayoutVars>
          <dgm:dir/>
          <dgm:resizeHandles val="exact"/>
        </dgm:presLayoutVars>
      </dgm:prSet>
      <dgm:spPr/>
    </dgm:pt>
    <dgm:pt modelId="{5A765C60-3C14-4DFD-A8BF-751190F28AB1}" type="pres">
      <dgm:prSet presAssocID="{EB5270C1-085C-497A-A2A4-CA1516211743}" presName="compNode" presStyleCnt="0"/>
      <dgm:spPr/>
    </dgm:pt>
    <dgm:pt modelId="{57F2C847-CE7B-4BA7-8D88-297BA94E0C17}" type="pres">
      <dgm:prSet presAssocID="{EB5270C1-085C-497A-A2A4-CA1516211743}" presName="iconBgRect" presStyleLbl="bgShp" presStyleIdx="0" presStyleCnt="2"/>
      <dgm:spPr/>
    </dgm:pt>
    <dgm:pt modelId="{15F93B69-FB31-4C0F-9239-599C850DFE2B}" type="pres">
      <dgm:prSet presAssocID="{EB5270C1-085C-497A-A2A4-CA15162117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5036A5B4-D8BA-4527-8BC6-2F45B80A6F58}" type="pres">
      <dgm:prSet presAssocID="{EB5270C1-085C-497A-A2A4-CA1516211743}" presName="spaceRect" presStyleCnt="0"/>
      <dgm:spPr/>
    </dgm:pt>
    <dgm:pt modelId="{2B6F2B4B-4D2C-43CF-A1A8-0914DF53D086}" type="pres">
      <dgm:prSet presAssocID="{EB5270C1-085C-497A-A2A4-CA1516211743}" presName="textRect" presStyleLbl="revTx" presStyleIdx="0" presStyleCnt="2">
        <dgm:presLayoutVars>
          <dgm:chMax val="1"/>
          <dgm:chPref val="1"/>
        </dgm:presLayoutVars>
      </dgm:prSet>
      <dgm:spPr/>
    </dgm:pt>
    <dgm:pt modelId="{56F604B2-6E77-43E9-A33E-AB26B9892D03}" type="pres">
      <dgm:prSet presAssocID="{E5B18E6D-0779-48E6-8BD7-1CA22B7A391E}" presName="sibTrans" presStyleCnt="0"/>
      <dgm:spPr/>
    </dgm:pt>
    <dgm:pt modelId="{C7D63827-BF12-41F7-A4A6-B9C4F6A97515}" type="pres">
      <dgm:prSet presAssocID="{F7BA4CB3-E1C0-49D2-BDA6-FFBB4CC45CD1}" presName="compNode" presStyleCnt="0"/>
      <dgm:spPr/>
    </dgm:pt>
    <dgm:pt modelId="{FFC750CB-B834-45E6-A980-3413F65FD88B}" type="pres">
      <dgm:prSet presAssocID="{F7BA4CB3-E1C0-49D2-BDA6-FFBB4CC45CD1}" presName="iconBgRect" presStyleLbl="bgShp" presStyleIdx="1" presStyleCnt="2"/>
      <dgm:spPr/>
    </dgm:pt>
    <dgm:pt modelId="{824605CA-FBBD-4C96-8A07-4436F2986F79}" type="pres">
      <dgm:prSet presAssocID="{F7BA4CB3-E1C0-49D2-BDA6-FFBB4CC45CD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7C5C53F-FEE0-44E6-B2E1-910D1D65FA86}" type="pres">
      <dgm:prSet presAssocID="{F7BA4CB3-E1C0-49D2-BDA6-FFBB4CC45CD1}" presName="spaceRect" presStyleCnt="0"/>
      <dgm:spPr/>
    </dgm:pt>
    <dgm:pt modelId="{EE8776BE-5A39-459C-87EB-87DF02F7CEE8}" type="pres">
      <dgm:prSet presAssocID="{F7BA4CB3-E1C0-49D2-BDA6-FFBB4CC45C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3EFE14-D89F-49EB-849C-FCE242CFC3B0}" srcId="{2A0A0879-9472-41FE-833B-F7A57B3D5E45}" destId="{EB5270C1-085C-497A-A2A4-CA1516211743}" srcOrd="0" destOrd="0" parTransId="{12E7E063-C346-44E2-A222-D5FB1C6CD0A5}" sibTransId="{E5B18E6D-0779-48E6-8BD7-1CA22B7A391E}"/>
    <dgm:cxn modelId="{9B2C4D3E-E451-420D-AB0B-3D9AC2EA39DF}" srcId="{2A0A0879-9472-41FE-833B-F7A57B3D5E45}" destId="{F7BA4CB3-E1C0-49D2-BDA6-FFBB4CC45CD1}" srcOrd="1" destOrd="0" parTransId="{57227DBE-A446-4092-B20A-FE0712B04EFB}" sibTransId="{BD36EE3E-35BC-4670-A7F4-18B0F00DB7AD}"/>
    <dgm:cxn modelId="{08C9A164-7ECF-4DF1-9FB7-137CB5DDB21D}" type="presOf" srcId="{2A0A0879-9472-41FE-833B-F7A57B3D5E45}" destId="{F21C0814-78C7-4E89-A351-6AE9B9E0E4A5}" srcOrd="0" destOrd="0" presId="urn:microsoft.com/office/officeart/2018/5/layout/IconCircleLabelList"/>
    <dgm:cxn modelId="{C2327E4E-6432-45D8-A4A5-30B8A9D8BB2D}" type="presOf" srcId="{EB5270C1-085C-497A-A2A4-CA1516211743}" destId="{2B6F2B4B-4D2C-43CF-A1A8-0914DF53D086}" srcOrd="0" destOrd="0" presId="urn:microsoft.com/office/officeart/2018/5/layout/IconCircleLabelList"/>
    <dgm:cxn modelId="{B34A29DC-4B23-4305-8A1B-91560A5A0D3A}" type="presOf" srcId="{F7BA4CB3-E1C0-49D2-BDA6-FFBB4CC45CD1}" destId="{EE8776BE-5A39-459C-87EB-87DF02F7CEE8}" srcOrd="0" destOrd="0" presId="urn:microsoft.com/office/officeart/2018/5/layout/IconCircleLabelList"/>
    <dgm:cxn modelId="{B0907258-C808-432D-9DFA-6E43AA969A44}" type="presParOf" srcId="{F21C0814-78C7-4E89-A351-6AE9B9E0E4A5}" destId="{5A765C60-3C14-4DFD-A8BF-751190F28AB1}" srcOrd="0" destOrd="0" presId="urn:microsoft.com/office/officeart/2018/5/layout/IconCircleLabelList"/>
    <dgm:cxn modelId="{7B3B36E0-CE27-4BAA-AC36-5B8A68AB5851}" type="presParOf" srcId="{5A765C60-3C14-4DFD-A8BF-751190F28AB1}" destId="{57F2C847-CE7B-4BA7-8D88-297BA94E0C17}" srcOrd="0" destOrd="0" presId="urn:microsoft.com/office/officeart/2018/5/layout/IconCircleLabelList"/>
    <dgm:cxn modelId="{AAC4F3B3-DB02-4B4C-9F10-7AA36130B815}" type="presParOf" srcId="{5A765C60-3C14-4DFD-A8BF-751190F28AB1}" destId="{15F93B69-FB31-4C0F-9239-599C850DFE2B}" srcOrd="1" destOrd="0" presId="urn:microsoft.com/office/officeart/2018/5/layout/IconCircleLabelList"/>
    <dgm:cxn modelId="{765EF8D7-4489-4CCF-B300-F9F53D36F928}" type="presParOf" srcId="{5A765C60-3C14-4DFD-A8BF-751190F28AB1}" destId="{5036A5B4-D8BA-4527-8BC6-2F45B80A6F58}" srcOrd="2" destOrd="0" presId="urn:microsoft.com/office/officeart/2018/5/layout/IconCircleLabelList"/>
    <dgm:cxn modelId="{30149778-EC80-4A13-8787-8FC8F75C4457}" type="presParOf" srcId="{5A765C60-3C14-4DFD-A8BF-751190F28AB1}" destId="{2B6F2B4B-4D2C-43CF-A1A8-0914DF53D086}" srcOrd="3" destOrd="0" presId="urn:microsoft.com/office/officeart/2018/5/layout/IconCircleLabelList"/>
    <dgm:cxn modelId="{72EF7705-F2FB-44B2-94E4-C5E6C37A8EE8}" type="presParOf" srcId="{F21C0814-78C7-4E89-A351-6AE9B9E0E4A5}" destId="{56F604B2-6E77-43E9-A33E-AB26B9892D03}" srcOrd="1" destOrd="0" presId="urn:microsoft.com/office/officeart/2018/5/layout/IconCircleLabelList"/>
    <dgm:cxn modelId="{A9D7156F-95CF-474A-96B7-A2AB70BAC2A9}" type="presParOf" srcId="{F21C0814-78C7-4E89-A351-6AE9B9E0E4A5}" destId="{C7D63827-BF12-41F7-A4A6-B9C4F6A97515}" srcOrd="2" destOrd="0" presId="urn:microsoft.com/office/officeart/2018/5/layout/IconCircleLabelList"/>
    <dgm:cxn modelId="{C02E29BC-3CDD-4AE4-A9DD-6768EE43D89A}" type="presParOf" srcId="{C7D63827-BF12-41F7-A4A6-B9C4F6A97515}" destId="{FFC750CB-B834-45E6-A980-3413F65FD88B}" srcOrd="0" destOrd="0" presId="urn:microsoft.com/office/officeart/2018/5/layout/IconCircleLabelList"/>
    <dgm:cxn modelId="{BA733E22-F87F-4EB6-B5F8-1044E559E284}" type="presParOf" srcId="{C7D63827-BF12-41F7-A4A6-B9C4F6A97515}" destId="{824605CA-FBBD-4C96-8A07-4436F2986F79}" srcOrd="1" destOrd="0" presId="urn:microsoft.com/office/officeart/2018/5/layout/IconCircleLabelList"/>
    <dgm:cxn modelId="{B6A422AC-7573-4D39-9730-34D2B65999E2}" type="presParOf" srcId="{C7D63827-BF12-41F7-A4A6-B9C4F6A97515}" destId="{E7C5C53F-FEE0-44E6-B2E1-910D1D65FA86}" srcOrd="2" destOrd="0" presId="urn:microsoft.com/office/officeart/2018/5/layout/IconCircleLabelList"/>
    <dgm:cxn modelId="{BD34B258-0F0E-4851-AB36-C082E12334BB}" type="presParOf" srcId="{C7D63827-BF12-41F7-A4A6-B9C4F6A97515}" destId="{EE8776BE-5A39-459C-87EB-87DF02F7CE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3F9AE-5C15-454B-B7DD-945EBD06F84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057BE8-6ED8-4814-8763-0717D754EB67}">
      <dgm:prSet/>
      <dgm:spPr/>
      <dgm:t>
        <a:bodyPr/>
        <a:lstStyle/>
        <a:p>
          <a:r>
            <a:rPr lang="en-IN" dirty="0"/>
            <a:t>Python 3.13</a:t>
          </a:r>
          <a:endParaRPr lang="en-US" dirty="0"/>
        </a:p>
      </dgm:t>
    </dgm:pt>
    <dgm:pt modelId="{078D32A3-6EB1-4A81-A9F6-AD087087B67F}" type="parTrans" cxnId="{243A471E-6FC8-4415-98F4-2B6CA0D95101}">
      <dgm:prSet/>
      <dgm:spPr/>
      <dgm:t>
        <a:bodyPr/>
        <a:lstStyle/>
        <a:p>
          <a:endParaRPr lang="en-US"/>
        </a:p>
      </dgm:t>
    </dgm:pt>
    <dgm:pt modelId="{791E1F5C-FDDC-4FA4-BADA-3B45B858095D}" type="sibTrans" cxnId="{243A471E-6FC8-4415-98F4-2B6CA0D95101}">
      <dgm:prSet/>
      <dgm:spPr/>
      <dgm:t>
        <a:bodyPr/>
        <a:lstStyle/>
        <a:p>
          <a:endParaRPr lang="en-US"/>
        </a:p>
      </dgm:t>
    </dgm:pt>
    <dgm:pt modelId="{ED5F9C64-DAF7-4438-8A4D-0248BEBCC0EA}">
      <dgm:prSet/>
      <dgm:spPr/>
      <dgm:t>
        <a:bodyPr/>
        <a:lstStyle/>
        <a:p>
          <a:r>
            <a:rPr lang="en-IN" dirty="0" err="1"/>
            <a:t>Tensorflow</a:t>
          </a:r>
          <a:r>
            <a:rPr lang="en-IN" dirty="0"/>
            <a:t> 2.16</a:t>
          </a:r>
          <a:endParaRPr lang="en-US" dirty="0"/>
        </a:p>
      </dgm:t>
    </dgm:pt>
    <dgm:pt modelId="{495C1BAB-92FC-47DF-92DF-84CC0A7A2F0C}" type="parTrans" cxnId="{78D0FBE8-9D9A-4850-8789-07591096EFE9}">
      <dgm:prSet/>
      <dgm:spPr/>
      <dgm:t>
        <a:bodyPr/>
        <a:lstStyle/>
        <a:p>
          <a:endParaRPr lang="en-US"/>
        </a:p>
      </dgm:t>
    </dgm:pt>
    <dgm:pt modelId="{70055B17-EA06-4299-907E-96B73049F843}" type="sibTrans" cxnId="{78D0FBE8-9D9A-4850-8789-07591096EFE9}">
      <dgm:prSet/>
      <dgm:spPr/>
      <dgm:t>
        <a:bodyPr/>
        <a:lstStyle/>
        <a:p>
          <a:endParaRPr lang="en-US"/>
        </a:p>
      </dgm:t>
    </dgm:pt>
    <dgm:pt modelId="{E86C256D-60D3-47ED-AE84-78F51A26563C}">
      <dgm:prSet/>
      <dgm:spPr/>
      <dgm:t>
        <a:bodyPr/>
        <a:lstStyle/>
        <a:p>
          <a:r>
            <a:rPr lang="en-IN" dirty="0"/>
            <a:t>OpenCV </a:t>
          </a:r>
        </a:p>
        <a:p>
          <a:r>
            <a:rPr lang="en-IN" dirty="0"/>
            <a:t>4.9.0</a:t>
          </a:r>
          <a:endParaRPr lang="en-US" dirty="0"/>
        </a:p>
      </dgm:t>
    </dgm:pt>
    <dgm:pt modelId="{BBA276C7-51DF-4D88-92A7-92F6953E6C19}" type="parTrans" cxnId="{4F6F4F3F-DB9A-462B-A361-1263F1091D13}">
      <dgm:prSet/>
      <dgm:spPr/>
      <dgm:t>
        <a:bodyPr/>
        <a:lstStyle/>
        <a:p>
          <a:endParaRPr lang="en-US"/>
        </a:p>
      </dgm:t>
    </dgm:pt>
    <dgm:pt modelId="{95ABC1C2-DE1D-46C8-98B7-52F299020DDF}" type="sibTrans" cxnId="{4F6F4F3F-DB9A-462B-A361-1263F1091D13}">
      <dgm:prSet/>
      <dgm:spPr/>
      <dgm:t>
        <a:bodyPr/>
        <a:lstStyle/>
        <a:p>
          <a:endParaRPr lang="en-US"/>
        </a:p>
      </dgm:t>
    </dgm:pt>
    <dgm:pt modelId="{74FB552A-2D01-47E1-889A-5A332684A7E5}">
      <dgm:prSet/>
      <dgm:spPr/>
      <dgm:t>
        <a:bodyPr/>
        <a:lstStyle/>
        <a:p>
          <a:r>
            <a:rPr lang="en-IN" dirty="0"/>
            <a:t>NumPy 1.26.4</a:t>
          </a:r>
          <a:endParaRPr lang="en-US" dirty="0"/>
        </a:p>
      </dgm:t>
    </dgm:pt>
    <dgm:pt modelId="{3F78FF03-A2AA-4DF1-9BB2-7E178A9400F1}" type="parTrans" cxnId="{D1BA8D26-4147-4666-BC63-841880F498AB}">
      <dgm:prSet/>
      <dgm:spPr/>
      <dgm:t>
        <a:bodyPr/>
        <a:lstStyle/>
        <a:p>
          <a:endParaRPr lang="en-US"/>
        </a:p>
      </dgm:t>
    </dgm:pt>
    <dgm:pt modelId="{703D4C76-396E-471F-AFC3-B39B05AC4069}" type="sibTrans" cxnId="{D1BA8D26-4147-4666-BC63-841880F498AB}">
      <dgm:prSet/>
      <dgm:spPr/>
      <dgm:t>
        <a:bodyPr/>
        <a:lstStyle/>
        <a:p>
          <a:endParaRPr lang="en-US"/>
        </a:p>
      </dgm:t>
    </dgm:pt>
    <dgm:pt modelId="{9915D0C7-AFFB-4BF5-8C8B-559F73613018}">
      <dgm:prSet/>
      <dgm:spPr/>
      <dgm:t>
        <a:bodyPr/>
        <a:lstStyle/>
        <a:p>
          <a:r>
            <a:rPr lang="en-IN"/>
            <a:t>Matplotlib 3.8.4</a:t>
          </a:r>
          <a:endParaRPr lang="en-US" dirty="0"/>
        </a:p>
      </dgm:t>
    </dgm:pt>
    <dgm:pt modelId="{D2F60645-9CD9-4297-8C96-3B31B4E5335D}" type="parTrans" cxnId="{B2984824-AE8A-4E75-890E-CBF3F5F31766}">
      <dgm:prSet/>
      <dgm:spPr/>
      <dgm:t>
        <a:bodyPr/>
        <a:lstStyle/>
        <a:p>
          <a:endParaRPr lang="en-US"/>
        </a:p>
      </dgm:t>
    </dgm:pt>
    <dgm:pt modelId="{A8959AAF-9F25-40E4-9D70-4936B5C8BF72}" type="sibTrans" cxnId="{B2984824-AE8A-4E75-890E-CBF3F5F31766}">
      <dgm:prSet/>
      <dgm:spPr/>
      <dgm:t>
        <a:bodyPr/>
        <a:lstStyle/>
        <a:p>
          <a:endParaRPr lang="en-US"/>
        </a:p>
      </dgm:t>
    </dgm:pt>
    <dgm:pt modelId="{CC7A5E36-3F93-4160-9F73-670DF1AB48A0}">
      <dgm:prSet/>
      <dgm:spPr/>
      <dgm:t>
        <a:bodyPr/>
        <a:lstStyle/>
        <a:p>
          <a:r>
            <a:rPr lang="en-IN"/>
            <a:t>Hunspell 2.0.2</a:t>
          </a:r>
          <a:endParaRPr lang="en-US"/>
        </a:p>
      </dgm:t>
    </dgm:pt>
    <dgm:pt modelId="{527C11B1-99E6-47D6-A296-5FE28322434E}" type="parTrans" cxnId="{B1DDF245-5EB5-49A1-A11B-AD9F4F6D8FCC}">
      <dgm:prSet/>
      <dgm:spPr/>
      <dgm:t>
        <a:bodyPr/>
        <a:lstStyle/>
        <a:p>
          <a:endParaRPr lang="en-US"/>
        </a:p>
      </dgm:t>
    </dgm:pt>
    <dgm:pt modelId="{E461172F-5696-4EF2-B031-71A1F4B244F7}" type="sibTrans" cxnId="{B1DDF245-5EB5-49A1-A11B-AD9F4F6D8FCC}">
      <dgm:prSet/>
      <dgm:spPr/>
      <dgm:t>
        <a:bodyPr/>
        <a:lstStyle/>
        <a:p>
          <a:endParaRPr lang="en-US"/>
        </a:p>
      </dgm:t>
    </dgm:pt>
    <dgm:pt modelId="{768CB010-62CD-4DAF-A540-C08B9B8AFA80}">
      <dgm:prSet/>
      <dgm:spPr/>
      <dgm:t>
        <a:bodyPr/>
        <a:lstStyle/>
        <a:p>
          <a:r>
            <a:rPr lang="en-IN" dirty="0" err="1"/>
            <a:t>Keras</a:t>
          </a:r>
          <a:r>
            <a:rPr lang="en-IN" dirty="0"/>
            <a:t> </a:t>
          </a:r>
        </a:p>
        <a:p>
          <a:r>
            <a:rPr lang="en-IN" dirty="0"/>
            <a:t>3.3.2</a:t>
          </a:r>
          <a:endParaRPr lang="en-US" dirty="0"/>
        </a:p>
      </dgm:t>
    </dgm:pt>
    <dgm:pt modelId="{EDCCA92A-CA61-43A4-A408-965FA89B3ADA}" type="parTrans" cxnId="{79922C77-4388-4DB4-BB2C-2FF51191B2A4}">
      <dgm:prSet/>
      <dgm:spPr/>
      <dgm:t>
        <a:bodyPr/>
        <a:lstStyle/>
        <a:p>
          <a:endParaRPr lang="en-US"/>
        </a:p>
      </dgm:t>
    </dgm:pt>
    <dgm:pt modelId="{C701D677-7DC3-4B45-BC01-0C6D64651C49}" type="sibTrans" cxnId="{79922C77-4388-4DB4-BB2C-2FF51191B2A4}">
      <dgm:prSet/>
      <dgm:spPr/>
      <dgm:t>
        <a:bodyPr/>
        <a:lstStyle/>
        <a:p>
          <a:endParaRPr lang="en-US"/>
        </a:p>
      </dgm:t>
    </dgm:pt>
    <dgm:pt modelId="{86F950E2-29AD-4E2B-8E1A-8930E6ADB0EF}">
      <dgm:prSet/>
      <dgm:spPr/>
      <dgm:t>
        <a:bodyPr/>
        <a:lstStyle/>
        <a:p>
          <a:r>
            <a:rPr lang="en-IN" dirty="0"/>
            <a:t>PIL </a:t>
          </a:r>
        </a:p>
        <a:p>
          <a:r>
            <a:rPr lang="en-IN" dirty="0"/>
            <a:t>10.3.0</a:t>
          </a:r>
          <a:endParaRPr lang="en-US" dirty="0"/>
        </a:p>
      </dgm:t>
    </dgm:pt>
    <dgm:pt modelId="{94E0028E-0EDE-434F-A2AA-EA15A1BB3B16}" type="parTrans" cxnId="{8EDB5978-2BC1-4FC6-97B4-DC166C170BA8}">
      <dgm:prSet/>
      <dgm:spPr/>
      <dgm:t>
        <a:bodyPr/>
        <a:lstStyle/>
        <a:p>
          <a:endParaRPr lang="en-US"/>
        </a:p>
      </dgm:t>
    </dgm:pt>
    <dgm:pt modelId="{0FE6F16B-39A8-47CA-9BF3-A8BC4E34705F}" type="sibTrans" cxnId="{8EDB5978-2BC1-4FC6-97B4-DC166C170BA8}">
      <dgm:prSet/>
      <dgm:spPr/>
      <dgm:t>
        <a:bodyPr/>
        <a:lstStyle/>
        <a:p>
          <a:endParaRPr lang="en-US"/>
        </a:p>
      </dgm:t>
    </dgm:pt>
    <dgm:pt modelId="{843A352D-372F-4EE1-95BE-BEE2BE34C2B0}" type="pres">
      <dgm:prSet presAssocID="{A5B3F9AE-5C15-454B-B7DD-945EBD06F84B}" presName="diagram" presStyleCnt="0">
        <dgm:presLayoutVars>
          <dgm:dir/>
          <dgm:resizeHandles val="exact"/>
        </dgm:presLayoutVars>
      </dgm:prSet>
      <dgm:spPr/>
    </dgm:pt>
    <dgm:pt modelId="{95667FD1-C03D-4A76-AC6F-F283133B20AE}" type="pres">
      <dgm:prSet presAssocID="{19057BE8-6ED8-4814-8763-0717D754EB67}" presName="node" presStyleLbl="node1" presStyleIdx="0" presStyleCnt="8">
        <dgm:presLayoutVars>
          <dgm:bulletEnabled val="1"/>
        </dgm:presLayoutVars>
      </dgm:prSet>
      <dgm:spPr/>
    </dgm:pt>
    <dgm:pt modelId="{4BFDCF59-0ADA-4AA8-88E2-437365309DC3}" type="pres">
      <dgm:prSet presAssocID="{791E1F5C-FDDC-4FA4-BADA-3B45B858095D}" presName="sibTrans" presStyleCnt="0"/>
      <dgm:spPr/>
    </dgm:pt>
    <dgm:pt modelId="{08670E3D-673A-4ADB-B6E7-879DD09D9C4D}" type="pres">
      <dgm:prSet presAssocID="{ED5F9C64-DAF7-4438-8A4D-0248BEBCC0EA}" presName="node" presStyleLbl="node1" presStyleIdx="1" presStyleCnt="8">
        <dgm:presLayoutVars>
          <dgm:bulletEnabled val="1"/>
        </dgm:presLayoutVars>
      </dgm:prSet>
      <dgm:spPr/>
    </dgm:pt>
    <dgm:pt modelId="{8F79E884-3C42-4D9D-AD11-F17186B63BAB}" type="pres">
      <dgm:prSet presAssocID="{70055B17-EA06-4299-907E-96B73049F843}" presName="sibTrans" presStyleCnt="0"/>
      <dgm:spPr/>
    </dgm:pt>
    <dgm:pt modelId="{6847374C-2130-416C-8C69-3DD263908FA3}" type="pres">
      <dgm:prSet presAssocID="{E86C256D-60D3-47ED-AE84-78F51A26563C}" presName="node" presStyleLbl="node1" presStyleIdx="2" presStyleCnt="8">
        <dgm:presLayoutVars>
          <dgm:bulletEnabled val="1"/>
        </dgm:presLayoutVars>
      </dgm:prSet>
      <dgm:spPr/>
    </dgm:pt>
    <dgm:pt modelId="{4BD05D5D-18B7-4535-9FEF-C55DE1CFED6E}" type="pres">
      <dgm:prSet presAssocID="{95ABC1C2-DE1D-46C8-98B7-52F299020DDF}" presName="sibTrans" presStyleCnt="0"/>
      <dgm:spPr/>
    </dgm:pt>
    <dgm:pt modelId="{7A792C06-56D7-41C2-B3B7-67FF681438DB}" type="pres">
      <dgm:prSet presAssocID="{74FB552A-2D01-47E1-889A-5A332684A7E5}" presName="node" presStyleLbl="node1" presStyleIdx="3" presStyleCnt="8">
        <dgm:presLayoutVars>
          <dgm:bulletEnabled val="1"/>
        </dgm:presLayoutVars>
      </dgm:prSet>
      <dgm:spPr/>
    </dgm:pt>
    <dgm:pt modelId="{F4D15AD9-0EA5-4150-97F8-ADD114089911}" type="pres">
      <dgm:prSet presAssocID="{703D4C76-396E-471F-AFC3-B39B05AC4069}" presName="sibTrans" presStyleCnt="0"/>
      <dgm:spPr/>
    </dgm:pt>
    <dgm:pt modelId="{AF97FFEB-A296-413E-AFD4-85840A1912D4}" type="pres">
      <dgm:prSet presAssocID="{9915D0C7-AFFB-4BF5-8C8B-559F73613018}" presName="node" presStyleLbl="node1" presStyleIdx="4" presStyleCnt="8">
        <dgm:presLayoutVars>
          <dgm:bulletEnabled val="1"/>
        </dgm:presLayoutVars>
      </dgm:prSet>
      <dgm:spPr/>
    </dgm:pt>
    <dgm:pt modelId="{0F6070F6-E6FA-4EE2-94DC-7D7B09D28B26}" type="pres">
      <dgm:prSet presAssocID="{A8959AAF-9F25-40E4-9D70-4936B5C8BF72}" presName="sibTrans" presStyleCnt="0"/>
      <dgm:spPr/>
    </dgm:pt>
    <dgm:pt modelId="{3F8A3757-EC07-4495-A361-DEA55CCAC65E}" type="pres">
      <dgm:prSet presAssocID="{CC7A5E36-3F93-4160-9F73-670DF1AB48A0}" presName="node" presStyleLbl="node1" presStyleIdx="5" presStyleCnt="8">
        <dgm:presLayoutVars>
          <dgm:bulletEnabled val="1"/>
        </dgm:presLayoutVars>
      </dgm:prSet>
      <dgm:spPr/>
    </dgm:pt>
    <dgm:pt modelId="{97717112-C12F-46C2-9831-0B30B8737E27}" type="pres">
      <dgm:prSet presAssocID="{E461172F-5696-4EF2-B031-71A1F4B244F7}" presName="sibTrans" presStyleCnt="0"/>
      <dgm:spPr/>
    </dgm:pt>
    <dgm:pt modelId="{CD6B75CB-BCC2-4D10-9103-BABC1D304567}" type="pres">
      <dgm:prSet presAssocID="{768CB010-62CD-4DAF-A540-C08B9B8AFA80}" presName="node" presStyleLbl="node1" presStyleIdx="6" presStyleCnt="8">
        <dgm:presLayoutVars>
          <dgm:bulletEnabled val="1"/>
        </dgm:presLayoutVars>
      </dgm:prSet>
      <dgm:spPr/>
    </dgm:pt>
    <dgm:pt modelId="{3E2C27E0-1BAA-4E5A-A688-D3D700618DF7}" type="pres">
      <dgm:prSet presAssocID="{C701D677-7DC3-4B45-BC01-0C6D64651C49}" presName="sibTrans" presStyleCnt="0"/>
      <dgm:spPr/>
    </dgm:pt>
    <dgm:pt modelId="{D758744B-DC02-4FBA-9D5E-0BEEFB309133}" type="pres">
      <dgm:prSet presAssocID="{86F950E2-29AD-4E2B-8E1A-8930E6ADB0EF}" presName="node" presStyleLbl="node1" presStyleIdx="7" presStyleCnt="8">
        <dgm:presLayoutVars>
          <dgm:bulletEnabled val="1"/>
        </dgm:presLayoutVars>
      </dgm:prSet>
      <dgm:spPr/>
    </dgm:pt>
  </dgm:ptLst>
  <dgm:cxnLst>
    <dgm:cxn modelId="{660C2C0D-572E-4AB2-A060-512129BD222D}" type="presOf" srcId="{768CB010-62CD-4DAF-A540-C08B9B8AFA80}" destId="{CD6B75CB-BCC2-4D10-9103-BABC1D304567}" srcOrd="0" destOrd="0" presId="urn:microsoft.com/office/officeart/2005/8/layout/default"/>
    <dgm:cxn modelId="{9BABC20D-318A-4876-BBF7-5364F54122D2}" type="presOf" srcId="{CC7A5E36-3F93-4160-9F73-670DF1AB48A0}" destId="{3F8A3757-EC07-4495-A361-DEA55CCAC65E}" srcOrd="0" destOrd="0" presId="urn:microsoft.com/office/officeart/2005/8/layout/default"/>
    <dgm:cxn modelId="{87F19F14-5981-425C-B9E5-0F18AB9D9530}" type="presOf" srcId="{ED5F9C64-DAF7-4438-8A4D-0248BEBCC0EA}" destId="{08670E3D-673A-4ADB-B6E7-879DD09D9C4D}" srcOrd="0" destOrd="0" presId="urn:microsoft.com/office/officeart/2005/8/layout/default"/>
    <dgm:cxn modelId="{950E5619-CF79-4426-8E25-8AB174BF9E0A}" type="presOf" srcId="{74FB552A-2D01-47E1-889A-5A332684A7E5}" destId="{7A792C06-56D7-41C2-B3B7-67FF681438DB}" srcOrd="0" destOrd="0" presId="urn:microsoft.com/office/officeart/2005/8/layout/default"/>
    <dgm:cxn modelId="{243A471E-6FC8-4415-98F4-2B6CA0D95101}" srcId="{A5B3F9AE-5C15-454B-B7DD-945EBD06F84B}" destId="{19057BE8-6ED8-4814-8763-0717D754EB67}" srcOrd="0" destOrd="0" parTransId="{078D32A3-6EB1-4A81-A9F6-AD087087B67F}" sibTransId="{791E1F5C-FDDC-4FA4-BADA-3B45B858095D}"/>
    <dgm:cxn modelId="{B2984824-AE8A-4E75-890E-CBF3F5F31766}" srcId="{A5B3F9AE-5C15-454B-B7DD-945EBD06F84B}" destId="{9915D0C7-AFFB-4BF5-8C8B-559F73613018}" srcOrd="4" destOrd="0" parTransId="{D2F60645-9CD9-4297-8C96-3B31B4E5335D}" sibTransId="{A8959AAF-9F25-40E4-9D70-4936B5C8BF72}"/>
    <dgm:cxn modelId="{D1BA8D26-4147-4666-BC63-841880F498AB}" srcId="{A5B3F9AE-5C15-454B-B7DD-945EBD06F84B}" destId="{74FB552A-2D01-47E1-889A-5A332684A7E5}" srcOrd="3" destOrd="0" parTransId="{3F78FF03-A2AA-4DF1-9BB2-7E178A9400F1}" sibTransId="{703D4C76-396E-471F-AFC3-B39B05AC4069}"/>
    <dgm:cxn modelId="{122C1527-DD9A-4B45-8652-DB13A72AC422}" type="presOf" srcId="{9915D0C7-AFFB-4BF5-8C8B-559F73613018}" destId="{AF97FFEB-A296-413E-AFD4-85840A1912D4}" srcOrd="0" destOrd="0" presId="urn:microsoft.com/office/officeart/2005/8/layout/default"/>
    <dgm:cxn modelId="{93CD4A38-255E-4BCF-996F-1988F141BD98}" type="presOf" srcId="{A5B3F9AE-5C15-454B-B7DD-945EBD06F84B}" destId="{843A352D-372F-4EE1-95BE-BEE2BE34C2B0}" srcOrd="0" destOrd="0" presId="urn:microsoft.com/office/officeart/2005/8/layout/default"/>
    <dgm:cxn modelId="{4F6F4F3F-DB9A-462B-A361-1263F1091D13}" srcId="{A5B3F9AE-5C15-454B-B7DD-945EBD06F84B}" destId="{E86C256D-60D3-47ED-AE84-78F51A26563C}" srcOrd="2" destOrd="0" parTransId="{BBA276C7-51DF-4D88-92A7-92F6953E6C19}" sibTransId="{95ABC1C2-DE1D-46C8-98B7-52F299020DDF}"/>
    <dgm:cxn modelId="{B1DDF245-5EB5-49A1-A11B-AD9F4F6D8FCC}" srcId="{A5B3F9AE-5C15-454B-B7DD-945EBD06F84B}" destId="{CC7A5E36-3F93-4160-9F73-670DF1AB48A0}" srcOrd="5" destOrd="0" parTransId="{527C11B1-99E6-47D6-A296-5FE28322434E}" sibTransId="{E461172F-5696-4EF2-B031-71A1F4B244F7}"/>
    <dgm:cxn modelId="{79922C77-4388-4DB4-BB2C-2FF51191B2A4}" srcId="{A5B3F9AE-5C15-454B-B7DD-945EBD06F84B}" destId="{768CB010-62CD-4DAF-A540-C08B9B8AFA80}" srcOrd="6" destOrd="0" parTransId="{EDCCA92A-CA61-43A4-A408-965FA89B3ADA}" sibTransId="{C701D677-7DC3-4B45-BC01-0C6D64651C49}"/>
    <dgm:cxn modelId="{8EDB5978-2BC1-4FC6-97B4-DC166C170BA8}" srcId="{A5B3F9AE-5C15-454B-B7DD-945EBD06F84B}" destId="{86F950E2-29AD-4E2B-8E1A-8930E6ADB0EF}" srcOrd="7" destOrd="0" parTransId="{94E0028E-0EDE-434F-A2AA-EA15A1BB3B16}" sibTransId="{0FE6F16B-39A8-47CA-9BF3-A8BC4E34705F}"/>
    <dgm:cxn modelId="{B6CCC67F-5CAA-464A-88B1-E2A3FA854770}" type="presOf" srcId="{86F950E2-29AD-4E2B-8E1A-8930E6ADB0EF}" destId="{D758744B-DC02-4FBA-9D5E-0BEEFB309133}" srcOrd="0" destOrd="0" presId="urn:microsoft.com/office/officeart/2005/8/layout/default"/>
    <dgm:cxn modelId="{630D2997-4928-4E64-9E22-1FD748AB8C05}" type="presOf" srcId="{E86C256D-60D3-47ED-AE84-78F51A26563C}" destId="{6847374C-2130-416C-8C69-3DD263908FA3}" srcOrd="0" destOrd="0" presId="urn:microsoft.com/office/officeart/2005/8/layout/default"/>
    <dgm:cxn modelId="{FDF3DEC4-F95B-4047-8DBB-96440AA88B3B}" type="presOf" srcId="{19057BE8-6ED8-4814-8763-0717D754EB67}" destId="{95667FD1-C03D-4A76-AC6F-F283133B20AE}" srcOrd="0" destOrd="0" presId="urn:microsoft.com/office/officeart/2005/8/layout/default"/>
    <dgm:cxn modelId="{78D0FBE8-9D9A-4850-8789-07591096EFE9}" srcId="{A5B3F9AE-5C15-454B-B7DD-945EBD06F84B}" destId="{ED5F9C64-DAF7-4438-8A4D-0248BEBCC0EA}" srcOrd="1" destOrd="0" parTransId="{495C1BAB-92FC-47DF-92DF-84CC0A7A2F0C}" sibTransId="{70055B17-EA06-4299-907E-96B73049F843}"/>
    <dgm:cxn modelId="{11AC7F6A-D915-42D4-B7F1-789972ABF0A3}" type="presParOf" srcId="{843A352D-372F-4EE1-95BE-BEE2BE34C2B0}" destId="{95667FD1-C03D-4A76-AC6F-F283133B20AE}" srcOrd="0" destOrd="0" presId="urn:microsoft.com/office/officeart/2005/8/layout/default"/>
    <dgm:cxn modelId="{8B1911B3-3C55-4F96-8B8F-832AD1726D78}" type="presParOf" srcId="{843A352D-372F-4EE1-95BE-BEE2BE34C2B0}" destId="{4BFDCF59-0ADA-4AA8-88E2-437365309DC3}" srcOrd="1" destOrd="0" presId="urn:microsoft.com/office/officeart/2005/8/layout/default"/>
    <dgm:cxn modelId="{6D07863B-A13D-4D4F-8873-D8F342470C85}" type="presParOf" srcId="{843A352D-372F-4EE1-95BE-BEE2BE34C2B0}" destId="{08670E3D-673A-4ADB-B6E7-879DD09D9C4D}" srcOrd="2" destOrd="0" presId="urn:microsoft.com/office/officeart/2005/8/layout/default"/>
    <dgm:cxn modelId="{5FC0B161-0FA0-49B7-B7E8-5EB9375654C4}" type="presParOf" srcId="{843A352D-372F-4EE1-95BE-BEE2BE34C2B0}" destId="{8F79E884-3C42-4D9D-AD11-F17186B63BAB}" srcOrd="3" destOrd="0" presId="urn:microsoft.com/office/officeart/2005/8/layout/default"/>
    <dgm:cxn modelId="{FD0E63E2-FB51-452D-A520-60F58F35C553}" type="presParOf" srcId="{843A352D-372F-4EE1-95BE-BEE2BE34C2B0}" destId="{6847374C-2130-416C-8C69-3DD263908FA3}" srcOrd="4" destOrd="0" presId="urn:microsoft.com/office/officeart/2005/8/layout/default"/>
    <dgm:cxn modelId="{6427714E-E6EC-495A-820E-E5696515362D}" type="presParOf" srcId="{843A352D-372F-4EE1-95BE-BEE2BE34C2B0}" destId="{4BD05D5D-18B7-4535-9FEF-C55DE1CFED6E}" srcOrd="5" destOrd="0" presId="urn:microsoft.com/office/officeart/2005/8/layout/default"/>
    <dgm:cxn modelId="{AC2E4887-8303-4792-BCFE-3EA76765A22F}" type="presParOf" srcId="{843A352D-372F-4EE1-95BE-BEE2BE34C2B0}" destId="{7A792C06-56D7-41C2-B3B7-67FF681438DB}" srcOrd="6" destOrd="0" presId="urn:microsoft.com/office/officeart/2005/8/layout/default"/>
    <dgm:cxn modelId="{AB15CD7E-7BDB-46A5-AAE4-8604686AE5B1}" type="presParOf" srcId="{843A352D-372F-4EE1-95BE-BEE2BE34C2B0}" destId="{F4D15AD9-0EA5-4150-97F8-ADD114089911}" srcOrd="7" destOrd="0" presId="urn:microsoft.com/office/officeart/2005/8/layout/default"/>
    <dgm:cxn modelId="{3ABD8F54-08ED-4B65-AD9C-DD4D6E039200}" type="presParOf" srcId="{843A352D-372F-4EE1-95BE-BEE2BE34C2B0}" destId="{AF97FFEB-A296-413E-AFD4-85840A1912D4}" srcOrd="8" destOrd="0" presId="urn:microsoft.com/office/officeart/2005/8/layout/default"/>
    <dgm:cxn modelId="{591E19E2-91AD-4EA1-9206-BF917B23933E}" type="presParOf" srcId="{843A352D-372F-4EE1-95BE-BEE2BE34C2B0}" destId="{0F6070F6-E6FA-4EE2-94DC-7D7B09D28B26}" srcOrd="9" destOrd="0" presId="urn:microsoft.com/office/officeart/2005/8/layout/default"/>
    <dgm:cxn modelId="{3834D55E-C35D-4120-AEC4-AA8E7EE8604A}" type="presParOf" srcId="{843A352D-372F-4EE1-95BE-BEE2BE34C2B0}" destId="{3F8A3757-EC07-4495-A361-DEA55CCAC65E}" srcOrd="10" destOrd="0" presId="urn:microsoft.com/office/officeart/2005/8/layout/default"/>
    <dgm:cxn modelId="{E98A9CC9-ED73-4485-9E92-044EBFE47BB7}" type="presParOf" srcId="{843A352D-372F-4EE1-95BE-BEE2BE34C2B0}" destId="{97717112-C12F-46C2-9831-0B30B8737E27}" srcOrd="11" destOrd="0" presId="urn:microsoft.com/office/officeart/2005/8/layout/default"/>
    <dgm:cxn modelId="{0375F624-E649-4FC2-A5FB-00472D2761D4}" type="presParOf" srcId="{843A352D-372F-4EE1-95BE-BEE2BE34C2B0}" destId="{CD6B75CB-BCC2-4D10-9103-BABC1D304567}" srcOrd="12" destOrd="0" presId="urn:microsoft.com/office/officeart/2005/8/layout/default"/>
    <dgm:cxn modelId="{AAF3CA60-7377-4030-B40A-5FB5504B9E12}" type="presParOf" srcId="{843A352D-372F-4EE1-95BE-BEE2BE34C2B0}" destId="{3E2C27E0-1BAA-4E5A-A688-D3D700618DF7}" srcOrd="13" destOrd="0" presId="urn:microsoft.com/office/officeart/2005/8/layout/default"/>
    <dgm:cxn modelId="{5CE079AD-AC1D-484F-A327-B066BE28EA01}" type="presParOf" srcId="{843A352D-372F-4EE1-95BE-BEE2BE34C2B0}" destId="{D758744B-DC02-4FBA-9D5E-0BEEFB30913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B4A6D-9A4D-41F1-BB9D-6F7CC11F433E}">
      <dsp:nvSpPr>
        <dsp:cNvPr id="0" name=""/>
        <dsp:cNvSpPr/>
      </dsp:nvSpPr>
      <dsp:spPr>
        <a:xfrm>
          <a:off x="0" y="316"/>
          <a:ext cx="9804574" cy="741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25F03-6C04-4C05-8B0F-6A39C4B89A93}">
      <dsp:nvSpPr>
        <dsp:cNvPr id="0" name=""/>
        <dsp:cNvSpPr/>
      </dsp:nvSpPr>
      <dsp:spPr>
        <a:xfrm>
          <a:off x="224386" y="167216"/>
          <a:ext cx="407976" cy="4079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E141C-A074-4FE7-869B-CA13DF6AF558}">
      <dsp:nvSpPr>
        <dsp:cNvPr id="0" name=""/>
        <dsp:cNvSpPr/>
      </dsp:nvSpPr>
      <dsp:spPr>
        <a:xfrm>
          <a:off x="856750" y="316"/>
          <a:ext cx="8947824" cy="741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05" tIns="78505" rIns="78505" bIns="785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 gaussian blur filter and threshold to the frame taken with opencv to  get the processed image after feature extraction.</a:t>
          </a:r>
        </a:p>
      </dsp:txBody>
      <dsp:txXfrm>
        <a:off x="856750" y="316"/>
        <a:ext cx="8947824" cy="741775"/>
      </dsp:txXfrm>
    </dsp:sp>
    <dsp:sp modelId="{FE5697D9-FD6A-4DC5-B51C-DAB79B3D5A5B}">
      <dsp:nvSpPr>
        <dsp:cNvPr id="0" name=""/>
        <dsp:cNvSpPr/>
      </dsp:nvSpPr>
      <dsp:spPr>
        <a:xfrm>
          <a:off x="0" y="927535"/>
          <a:ext cx="9804574" cy="741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6ED3F-4247-4E4B-93CB-6BBCC0613D68}">
      <dsp:nvSpPr>
        <dsp:cNvPr id="0" name=""/>
        <dsp:cNvSpPr/>
      </dsp:nvSpPr>
      <dsp:spPr>
        <a:xfrm>
          <a:off x="224386" y="1094435"/>
          <a:ext cx="407976" cy="4079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43B67-7049-4116-A752-C8C0C4D10AD6}">
      <dsp:nvSpPr>
        <dsp:cNvPr id="0" name=""/>
        <dsp:cNvSpPr/>
      </dsp:nvSpPr>
      <dsp:spPr>
        <a:xfrm>
          <a:off x="856750" y="927535"/>
          <a:ext cx="8947824" cy="741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05" tIns="78505" rIns="78505" bIns="785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processed image is passed to the CNN model for prediction and if a  letter is detected for more than 50 frames then the letter is printed and  taken into consideration for forming the word.</a:t>
          </a:r>
        </a:p>
      </dsp:txBody>
      <dsp:txXfrm>
        <a:off x="856750" y="927535"/>
        <a:ext cx="8947824" cy="741775"/>
      </dsp:txXfrm>
    </dsp:sp>
    <dsp:sp modelId="{1BF595AB-BF04-4FAD-8669-586FD22ECF8F}">
      <dsp:nvSpPr>
        <dsp:cNvPr id="0" name=""/>
        <dsp:cNvSpPr/>
      </dsp:nvSpPr>
      <dsp:spPr>
        <a:xfrm>
          <a:off x="0" y="1854754"/>
          <a:ext cx="9804574" cy="741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5FE7E-855E-47F9-86A6-B3A7B85CC3E6}">
      <dsp:nvSpPr>
        <dsp:cNvPr id="0" name=""/>
        <dsp:cNvSpPr/>
      </dsp:nvSpPr>
      <dsp:spPr>
        <a:xfrm>
          <a:off x="224386" y="2021654"/>
          <a:ext cx="407976" cy="4079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21E71-BE79-4FEC-8E63-94992DA71302}">
      <dsp:nvSpPr>
        <dsp:cNvPr id="0" name=""/>
        <dsp:cNvSpPr/>
      </dsp:nvSpPr>
      <dsp:spPr>
        <a:xfrm>
          <a:off x="856750" y="1854754"/>
          <a:ext cx="8947824" cy="741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05" tIns="78505" rIns="78505" bIns="785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Space between the words are considered using the blank symbol.</a:t>
          </a:r>
        </a:p>
      </dsp:txBody>
      <dsp:txXfrm>
        <a:off x="856750" y="1854754"/>
        <a:ext cx="8947824" cy="741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52167-9DFD-44C9-B8B8-151DF4AEDD53}">
      <dsp:nvSpPr>
        <dsp:cNvPr id="0" name=""/>
        <dsp:cNvSpPr/>
      </dsp:nvSpPr>
      <dsp:spPr>
        <a:xfrm>
          <a:off x="0" y="0"/>
          <a:ext cx="7825212" cy="975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 detect various sets of symbols which show similar results on getting  detected.</a:t>
          </a:r>
        </a:p>
      </dsp:txBody>
      <dsp:txXfrm>
        <a:off x="28581" y="28581"/>
        <a:ext cx="6772201" cy="918681"/>
      </dsp:txXfrm>
    </dsp:sp>
    <dsp:sp modelId="{42B95775-2ED6-4E9D-82F6-1A3FD40250D8}">
      <dsp:nvSpPr>
        <dsp:cNvPr id="0" name=""/>
        <dsp:cNvSpPr/>
      </dsp:nvSpPr>
      <dsp:spPr>
        <a:xfrm>
          <a:off x="690459" y="1138484"/>
          <a:ext cx="7825212" cy="975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then classify between those sets using classifiers made for those sets only.</a:t>
          </a:r>
        </a:p>
      </dsp:txBody>
      <dsp:txXfrm>
        <a:off x="719040" y="1167065"/>
        <a:ext cx="6443291" cy="918681"/>
      </dsp:txXfrm>
    </dsp:sp>
    <dsp:sp modelId="{E46239F6-5CD4-4732-96D6-1BCEC6A74E78}">
      <dsp:nvSpPr>
        <dsp:cNvPr id="0" name=""/>
        <dsp:cNvSpPr/>
      </dsp:nvSpPr>
      <dsp:spPr>
        <a:xfrm>
          <a:off x="1380919" y="2276968"/>
          <a:ext cx="7825212" cy="975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 our testing we found that following symbols were not showing properly and  were giving other symbols also :</a:t>
          </a:r>
        </a:p>
      </dsp:txBody>
      <dsp:txXfrm>
        <a:off x="1409500" y="2305549"/>
        <a:ext cx="6443291" cy="918681"/>
      </dsp:txXfrm>
    </dsp:sp>
    <dsp:sp modelId="{FCA8C994-3DE5-4816-B930-D88C1D396276}">
      <dsp:nvSpPr>
        <dsp:cNvPr id="0" name=""/>
        <dsp:cNvSpPr/>
      </dsp:nvSpPr>
      <dsp:spPr>
        <a:xfrm>
          <a:off x="7190913" y="740014"/>
          <a:ext cx="634298" cy="63429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333630" y="740014"/>
        <a:ext cx="348864" cy="477309"/>
      </dsp:txXfrm>
    </dsp:sp>
    <dsp:sp modelId="{12D8B935-C3CF-47BD-A8A3-4F3C5D99E8C3}">
      <dsp:nvSpPr>
        <dsp:cNvPr id="0" name=""/>
        <dsp:cNvSpPr/>
      </dsp:nvSpPr>
      <dsp:spPr>
        <a:xfrm>
          <a:off x="7881373" y="1871993"/>
          <a:ext cx="634298" cy="63429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024090" y="1871993"/>
        <a:ext cx="348864" cy="4773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C847-CE7B-4BA7-8D88-297BA94E0C17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93B69-FB31-4C0F-9239-599C850DFE2B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F2B4B-4D2C-43CF-A1A8-0914DF53D086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model works well only in good lighting conditions.</a:t>
          </a:r>
        </a:p>
      </dsp:txBody>
      <dsp:txXfrm>
        <a:off x="1548914" y="3176402"/>
        <a:ext cx="3600000" cy="720000"/>
      </dsp:txXfrm>
    </dsp:sp>
    <dsp:sp modelId="{FFC750CB-B834-45E6-A980-3413F65FD88B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605CA-FBBD-4C96-8A07-4436F2986F79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776BE-5A39-459C-87EB-87DF02F7CEE8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Plain background is needed for the model to detect with  accuracy.</a:t>
          </a:r>
        </a:p>
      </dsp:txBody>
      <dsp:txXfrm>
        <a:off x="5778914" y="31764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67FD1-C03D-4A76-AC6F-F283133B20AE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Python 3.13</a:t>
          </a:r>
          <a:endParaRPr lang="en-US" sz="3500" kern="1200" dirty="0"/>
        </a:p>
      </dsp:txBody>
      <dsp:txXfrm>
        <a:off x="3080" y="587032"/>
        <a:ext cx="2444055" cy="1466433"/>
      </dsp:txXfrm>
    </dsp:sp>
    <dsp:sp modelId="{08670E3D-673A-4ADB-B6E7-879DD09D9C4D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 err="1"/>
            <a:t>Tensorflow</a:t>
          </a:r>
          <a:r>
            <a:rPr lang="en-IN" sz="3500" kern="1200" dirty="0"/>
            <a:t> 2.16</a:t>
          </a:r>
          <a:endParaRPr lang="en-US" sz="3500" kern="1200" dirty="0"/>
        </a:p>
      </dsp:txBody>
      <dsp:txXfrm>
        <a:off x="2691541" y="587032"/>
        <a:ext cx="2444055" cy="1466433"/>
      </dsp:txXfrm>
    </dsp:sp>
    <dsp:sp modelId="{6847374C-2130-416C-8C69-3DD263908FA3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OpenCV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4.9.0</a:t>
          </a:r>
          <a:endParaRPr lang="en-US" sz="3500" kern="1200" dirty="0"/>
        </a:p>
      </dsp:txBody>
      <dsp:txXfrm>
        <a:off x="5380002" y="587032"/>
        <a:ext cx="2444055" cy="1466433"/>
      </dsp:txXfrm>
    </dsp:sp>
    <dsp:sp modelId="{7A792C06-56D7-41C2-B3B7-67FF681438DB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NumPy 1.26.4</a:t>
          </a:r>
          <a:endParaRPr lang="en-US" sz="3500" kern="1200" dirty="0"/>
        </a:p>
      </dsp:txBody>
      <dsp:txXfrm>
        <a:off x="8068463" y="587032"/>
        <a:ext cx="2444055" cy="1466433"/>
      </dsp:txXfrm>
    </dsp:sp>
    <dsp:sp modelId="{AF97FFEB-A296-413E-AFD4-85840A1912D4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Matplotlib 3.8.4</a:t>
          </a:r>
          <a:endParaRPr lang="en-US" sz="3500" kern="1200" dirty="0"/>
        </a:p>
      </dsp:txBody>
      <dsp:txXfrm>
        <a:off x="3080" y="2297871"/>
        <a:ext cx="2444055" cy="1466433"/>
      </dsp:txXfrm>
    </dsp:sp>
    <dsp:sp modelId="{3F8A3757-EC07-4495-A361-DEA55CCAC65E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Hunspell 2.0.2</a:t>
          </a:r>
          <a:endParaRPr lang="en-US" sz="3500" kern="1200"/>
        </a:p>
      </dsp:txBody>
      <dsp:txXfrm>
        <a:off x="2691541" y="2297871"/>
        <a:ext cx="2444055" cy="1466433"/>
      </dsp:txXfrm>
    </dsp:sp>
    <dsp:sp modelId="{CD6B75CB-BCC2-4D10-9103-BABC1D304567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 err="1"/>
            <a:t>Keras</a:t>
          </a:r>
          <a:r>
            <a:rPr lang="en-IN" sz="3500" kern="1200" dirty="0"/>
            <a:t>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3.3.2</a:t>
          </a:r>
          <a:endParaRPr lang="en-US" sz="3500" kern="1200" dirty="0"/>
        </a:p>
      </dsp:txBody>
      <dsp:txXfrm>
        <a:off x="5380002" y="2297871"/>
        <a:ext cx="2444055" cy="1466433"/>
      </dsp:txXfrm>
    </dsp:sp>
    <dsp:sp modelId="{D758744B-DC02-4FBA-9D5E-0BEEFB309133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PIL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10.3.0</a:t>
          </a:r>
          <a:endParaRPr lang="en-US" sz="35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FD98-2055-A9E7-3A18-2623D3A5C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2F37E-9276-8012-BFEF-B898B8CC7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3B205-0A17-9415-C8E5-FCE4BE6F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2771-1D7E-DE06-B479-21BED45A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2FFF0-32ED-3956-4340-78676964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5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DEC8-7DDA-3447-4541-0DA8B59C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085C6-B374-0313-7803-DEE6C3C09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10B47-CD01-817F-0B61-BB3B702A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A6C7C-0E6B-9D03-64C8-6E7D4CAD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DCFE7-D7BE-ECCB-D368-4AB93BF1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93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B6436-8055-6C4E-902A-87C46E40B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ED3C8-00A0-3B8B-DC73-AACD64B68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FFDB8-915A-A3D8-F4CA-3B04579D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4BAB0-6CE1-C430-AFDD-4DE72DB5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BD3B7-7989-5183-4FCD-BE197675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70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3D91-5AE0-DAFE-1A7A-4316F588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7783-A401-93EA-2EF6-1D16452F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4C7CC-B8E6-2EE2-D7F9-947EC66E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E782A-0266-645C-F679-91E77422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7CB3-606F-4F27-002A-ACDABDDF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28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6A8A-4CE0-7D51-E96B-AF4DB838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F8A3F-E129-8D35-E928-B6DF54ED2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5EE4E-BBE4-9E23-0C8B-7572DD28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933A-84F6-AA1D-D2F1-2CDEF5405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F9DDC-0ED0-8D85-DA24-181A427C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89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0E5C-0603-CBFD-CDA6-BA7E6599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ED66-200E-6A42-15CE-5085B53E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1B1BC-0B8E-1173-34F5-BB68776FD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F496E-B3AC-5740-29C0-DE1A097B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0476F-EE75-096E-04C0-ADEBA3CA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39886-EC76-0639-F496-5AC8136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42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1BA5-4ABE-8BCD-9ED9-BDFDB15D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12C8C-153E-1D0B-462E-D5B7B6E46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89634-E78A-1D5E-5B08-6B02B833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FBCD4-3F73-20CF-7169-751EFC9C7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4C117-EB15-D861-D101-899BB8171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4F4F2-A983-03D7-AE8C-48AD6FD9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E3D7E-9A09-772A-CF3E-53761205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E9BAD-5070-6D02-770A-B6E3DF62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3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B70-ACBF-F3AF-09C2-32685236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C934D-EE59-AF17-63C1-AB5EC609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ED0F2-0865-FBDD-304E-5D085F21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94625-4FA0-27DD-7942-31FF8A7A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1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CC5F7-10BB-19B9-5C62-E5299E5D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45595-60C3-7AE4-4DA2-9277976D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FAA3D-018C-FD4C-D36A-1219B6FA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968-0CE4-D4B4-0C00-849114A4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D406-A4DC-FA84-BD1F-71780875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1643A-1D59-BFC8-2000-3937B18CF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23E-8AE3-664B-3F21-4365EAEA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760CC-2BF6-CE21-1543-DB108A61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BC55-5C3E-86C0-AF04-1F0B8F59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70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F08C-0EA5-51A9-4A3A-DA66AD2B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AB307B-30DB-791A-A285-B09342BCF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D7D92-0F3E-7B52-9759-F6AB71EB5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9DB3F-896F-A60F-46DE-8B464945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ECD8B-22A5-BA6E-AE54-81EA41E1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CDD3A-B218-8A9F-1A32-8936822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16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49262-B076-49C6-E996-B21694F9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8BC8-18ED-85C3-4E90-15B60F664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A7ECF-A24C-5489-8B92-E635B59D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B8CF4-DE7A-4391-8ED6-BD76EAFDB91B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1FCD3-EFA8-FE8A-164C-56F64C64E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4E8C-EB2F-53B3-9746-28C8D35C3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B15B24-B5A8-4066-A139-FB969B447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18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fTa91ptCa0nvTyuxC0A5fXOmEbcK5Hv0/view?usp=sharing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nShyju/-Sign-Languages-To-Text-Using-Finger-Gestures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A970-A077-9CDE-1491-4AAD79F55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965" y="41189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1" spc="-45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en-US" sz="6000" b="1" spc="-229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60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6000" b="1" spc="-65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 </a:t>
            </a:r>
            <a:r>
              <a:rPr lang="en-US" sz="6000" b="1" spc="45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6000" b="1" spc="90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6000" b="1" spc="75" dirty="0">
                <a:solidFill>
                  <a:srgbClr val="1A1A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1BFF5-6093-AB28-827A-9FFB866E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34" y="5865697"/>
            <a:ext cx="2384083" cy="665732"/>
          </a:xfrm>
        </p:spPr>
        <p:txBody>
          <a:bodyPr>
            <a:normAutofit/>
          </a:bodyPr>
          <a:lstStyle/>
          <a:p>
            <a:r>
              <a:rPr lang="en-US" sz="1600" dirty="0"/>
              <a:t>ALEN P SHYJU</a:t>
            </a:r>
          </a:p>
          <a:p>
            <a:r>
              <a:rPr lang="en-US" sz="1600" dirty="0"/>
              <a:t>12312257</a:t>
            </a:r>
          </a:p>
          <a:p>
            <a:endParaRPr lang="en-US" dirty="0"/>
          </a:p>
          <a:p>
            <a:endParaRPr lang="en-IN" dirty="0"/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63B5102A-4554-6707-68D6-9AE4234429EE}"/>
              </a:ext>
            </a:extLst>
          </p:cNvPr>
          <p:cNvGrpSpPr/>
          <p:nvPr/>
        </p:nvGrpSpPr>
        <p:grpSpPr>
          <a:xfrm>
            <a:off x="3445087" y="2647214"/>
            <a:ext cx="4537710" cy="2822575"/>
            <a:chOff x="4606890" y="1384397"/>
            <a:chExt cx="4537710" cy="2822575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122B6ED-97A0-AEB7-D658-29E2A9F4DAEF}"/>
                </a:ext>
              </a:extLst>
            </p:cNvPr>
            <p:cNvSpPr/>
            <p:nvPr/>
          </p:nvSpPr>
          <p:spPr>
            <a:xfrm>
              <a:off x="4606890" y="1384397"/>
              <a:ext cx="4537090" cy="28223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F47AC76-2D5D-26D9-8752-580D473684DE}"/>
                </a:ext>
              </a:extLst>
            </p:cNvPr>
            <p:cNvSpPr/>
            <p:nvPr/>
          </p:nvSpPr>
          <p:spPr>
            <a:xfrm>
              <a:off x="5232589" y="1896621"/>
              <a:ext cx="3445242" cy="1558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8731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etal tic-tac-toe game pieces">
            <a:extLst>
              <a:ext uri="{FF2B5EF4-FFF2-40B4-BE49-F238E27FC236}">
                <a16:creationId xmlns:a16="http://schemas.microsoft.com/office/drawing/2014/main" id="{6B2C62B8-7AB4-CE5A-AC65-36E58DE69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157" b="184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C70E1-D281-3CF7-FB72-EC1A0EB84CAD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">
                <a:latin typeface="+mj-lt"/>
                <a:ea typeface="+mj-ea"/>
                <a:cs typeface="+mj-cs"/>
              </a:rPr>
              <a:t>Algorithm Layer</a:t>
            </a:r>
            <a:r>
              <a:rPr lang="en-US" sz="4400" spc="-85"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latin typeface="+mj-lt"/>
                <a:ea typeface="+mj-ea"/>
                <a:cs typeface="+mj-cs"/>
              </a:rPr>
              <a:t>2: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2D471-E88E-2773-7F56-747B33549422}"/>
              </a:ext>
            </a:extLst>
          </p:cNvPr>
          <p:cNvSpPr txBox="1"/>
          <p:nvPr/>
        </p:nvSpPr>
        <p:spPr>
          <a:xfrm>
            <a:off x="8171565" y="5260325"/>
            <a:ext cx="128336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indent="-400050">
              <a:spcBef>
                <a:spcPts val="2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lang="en-IN" spc="-5" dirty="0">
                <a:latin typeface="Times New Roman"/>
                <a:cs typeface="Times New Roman"/>
              </a:rPr>
              <a:t>For</a:t>
            </a:r>
            <a:r>
              <a:rPr lang="en-IN" spc="-10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Times New Roman"/>
                <a:cs typeface="Times New Roman"/>
              </a:rPr>
              <a:t>D</a:t>
            </a:r>
          </a:p>
          <a:p>
            <a:pPr marL="412750" indent="-400050">
              <a:spcBef>
                <a:spcPts val="1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lang="en-IN" spc="-5" dirty="0">
                <a:latin typeface="Times New Roman"/>
                <a:cs typeface="Times New Roman"/>
              </a:rPr>
              <a:t>For</a:t>
            </a:r>
            <a:r>
              <a:rPr lang="en-IN" spc="-10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Times New Roman"/>
                <a:cs typeface="Times New Roman"/>
              </a:rPr>
              <a:t>U</a:t>
            </a:r>
          </a:p>
          <a:p>
            <a:pPr marL="412750" indent="-400050">
              <a:spcBef>
                <a:spcPts val="1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lang="en-IN" spc="-5" dirty="0">
                <a:latin typeface="Times New Roman"/>
                <a:cs typeface="Times New Roman"/>
              </a:rPr>
              <a:t>For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Times New Roman"/>
                <a:cs typeface="Times New Roman"/>
              </a:rPr>
              <a:t>I</a:t>
            </a:r>
          </a:p>
          <a:p>
            <a:pPr marL="412750" indent="-400050">
              <a:spcBef>
                <a:spcPts val="1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lang="en-IN" spc="-5" dirty="0">
                <a:latin typeface="Times New Roman"/>
                <a:cs typeface="Times New Roman"/>
              </a:rPr>
              <a:t>For</a:t>
            </a:r>
            <a:r>
              <a:rPr lang="en-IN" spc="-55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B3073-F055-9743-97F6-0E9A93E459CE}"/>
              </a:ext>
            </a:extLst>
          </p:cNvPr>
          <p:cNvSpPr txBox="1"/>
          <p:nvPr/>
        </p:nvSpPr>
        <p:spPr>
          <a:xfrm>
            <a:off x="9238067" y="5260325"/>
            <a:ext cx="60960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265"/>
              </a:spcBef>
            </a:pPr>
            <a:r>
              <a:rPr lang="en-US" dirty="0">
                <a:latin typeface="Times New Roman"/>
                <a:cs typeface="Times New Roman"/>
              </a:rPr>
              <a:t>: R </a:t>
            </a:r>
            <a:r>
              <a:rPr lang="en-US" spc="-5" dirty="0">
                <a:latin typeface="Times New Roman"/>
                <a:cs typeface="Times New Roman"/>
              </a:rPr>
              <a:t>and</a:t>
            </a:r>
            <a:r>
              <a:rPr lang="en-US" spc="-11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</a:t>
            </a:r>
          </a:p>
          <a:p>
            <a:pPr marL="12700">
              <a:spcBef>
                <a:spcPts val="165"/>
              </a:spcBef>
            </a:pPr>
            <a:r>
              <a:rPr lang="en-US" dirty="0">
                <a:latin typeface="Times New Roman"/>
                <a:cs typeface="Times New Roman"/>
              </a:rPr>
              <a:t>: D </a:t>
            </a:r>
            <a:r>
              <a:rPr lang="en-US" spc="-5" dirty="0">
                <a:latin typeface="Times New Roman"/>
                <a:cs typeface="Times New Roman"/>
              </a:rPr>
              <a:t>and</a:t>
            </a:r>
            <a:r>
              <a:rPr lang="en-US" spc="-11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R</a:t>
            </a:r>
          </a:p>
          <a:p>
            <a:pPr marL="12700">
              <a:spcBef>
                <a:spcPts val="165"/>
              </a:spcBef>
            </a:pP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spc="-5" dirty="0">
                <a:latin typeface="Times New Roman"/>
                <a:cs typeface="Times New Roman"/>
              </a:rPr>
              <a:t>T, D, </a:t>
            </a:r>
            <a:r>
              <a:rPr lang="en-US" dirty="0">
                <a:latin typeface="Times New Roman"/>
                <a:cs typeface="Times New Roman"/>
              </a:rPr>
              <a:t>K </a:t>
            </a:r>
            <a:r>
              <a:rPr lang="en-US" spc="-5" dirty="0">
                <a:latin typeface="Times New Roman"/>
                <a:cs typeface="Times New Roman"/>
              </a:rPr>
              <a:t>and</a:t>
            </a:r>
            <a:r>
              <a:rPr lang="en-US" spc="-1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</a:t>
            </a:r>
          </a:p>
          <a:p>
            <a:pPr marL="12700">
              <a:spcBef>
                <a:spcPts val="165"/>
              </a:spcBef>
            </a:pPr>
            <a:r>
              <a:rPr lang="en-US" dirty="0">
                <a:latin typeface="Times New Roman"/>
                <a:cs typeface="Times New Roman"/>
              </a:rPr>
              <a:t>: M </a:t>
            </a:r>
            <a:r>
              <a:rPr lang="en-US" spc="-5" dirty="0">
                <a:latin typeface="Times New Roman"/>
                <a:cs typeface="Times New Roman"/>
              </a:rPr>
              <a:t>and</a:t>
            </a:r>
            <a:r>
              <a:rPr lang="en-US" spc="-4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N</a:t>
            </a:r>
            <a:endParaRPr lang="en-IN" dirty="0"/>
          </a:p>
        </p:txBody>
      </p:sp>
      <p:graphicFrame>
        <p:nvGraphicFramePr>
          <p:cNvPr id="19" name="TextBox 4">
            <a:extLst>
              <a:ext uri="{FF2B5EF4-FFF2-40B4-BE49-F238E27FC236}">
                <a16:creationId xmlns:a16="http://schemas.microsoft.com/office/drawing/2014/main" id="{D0593297-47C2-27C7-3ACD-5612C80EA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652271"/>
              </p:ext>
            </p:extLst>
          </p:nvPr>
        </p:nvGraphicFramePr>
        <p:xfrm>
          <a:off x="1492934" y="1597675"/>
          <a:ext cx="9206132" cy="32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4269086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D60AF-1994-4E92-FCCE-7CA2009F7A22}"/>
              </a:ext>
            </a:extLst>
          </p:cNvPr>
          <p:cNvSpPr txBox="1"/>
          <p:nvPr/>
        </p:nvSpPr>
        <p:spPr>
          <a:xfrm>
            <a:off x="1188069" y="381935"/>
            <a:ext cx="9356106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Convolutional </a:t>
            </a:r>
            <a:r>
              <a:rPr lang="en-US" sz="5600" kern="1200" spc="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</a:t>
            </a:r>
            <a:r>
              <a:rPr lang="en-US" sz="5600" kern="1200" spc="-2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Networks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AFB10A-611C-7FE9-6929-773260E4D03B}"/>
              </a:ext>
            </a:extLst>
          </p:cNvPr>
          <p:cNvSpPr txBox="1"/>
          <p:nvPr/>
        </p:nvSpPr>
        <p:spPr>
          <a:xfrm>
            <a:off x="1188062" y="2417098"/>
            <a:ext cx="579235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140" marR="38005" indent="-348679" algn="just" defTabSz="868680">
              <a:lnSpc>
                <a:spcPct val="114599"/>
              </a:lnSpc>
              <a:spcBef>
                <a:spcPts val="95"/>
              </a:spcBef>
              <a:buFont typeface="Arial"/>
              <a:buChar char="●"/>
              <a:tabLst>
                <a:tab pos="360140" algn="l"/>
                <a:tab pos="360744" algn="l"/>
              </a:tabLst>
            </a:pP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CNNs consist </a:t>
            </a:r>
            <a:r>
              <a:rPr lang="en-US" kern="1200" spc="-2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of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multiple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convolutional  </a:t>
            </a:r>
            <a:r>
              <a:rPr lang="en-US" kern="1200" spc="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layers </a:t>
            </a:r>
            <a:r>
              <a:rPr lang="en-US" kern="1200" spc="-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each </a:t>
            </a:r>
            <a:r>
              <a:rPr lang="en-US" kern="1200" spc="19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layer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containing numerous 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“filters”</a:t>
            </a:r>
            <a:r>
              <a:rPr lang="en-US" kern="1200" spc="-1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-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which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perform</a:t>
            </a:r>
            <a:r>
              <a:rPr lang="en-US" kern="1200" spc="-1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feature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extraction.</a:t>
            </a:r>
            <a:endParaRPr lang="en-US" kern="1200" dirty="0">
              <a:solidFill>
                <a:schemeClr val="tx1"/>
              </a:solidFill>
              <a:latin typeface="Lato"/>
              <a:ea typeface="+mn-ea"/>
              <a:cs typeface="Lato"/>
            </a:endParaRPr>
          </a:p>
          <a:p>
            <a:pPr marL="360140" marR="4826" indent="-348679" algn="just" defTabSz="868680">
              <a:lnSpc>
                <a:spcPct val="114599"/>
              </a:lnSpc>
              <a:buFont typeface="Arial"/>
              <a:buChar char="●"/>
              <a:tabLst>
                <a:tab pos="360140" algn="l"/>
                <a:tab pos="360744" algn="l"/>
              </a:tabLst>
            </a:pPr>
            <a:r>
              <a:rPr lang="en-US" kern="1200" spc="19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Initially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these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“filters” </a:t>
            </a:r>
            <a:r>
              <a:rPr lang="en-US" kern="1200" spc="2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are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random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and </a:t>
            </a:r>
            <a:r>
              <a:rPr lang="en-US" kern="1200" spc="-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by 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training,</a:t>
            </a:r>
            <a:r>
              <a:rPr lang="en-US" kern="1200" spc="-1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the</a:t>
            </a:r>
            <a:r>
              <a:rPr lang="en-US" kern="1200" spc="-1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feature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1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extraction</a:t>
            </a:r>
            <a:r>
              <a:rPr lang="en-US" kern="1200" spc="-1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gets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better  </a:t>
            </a:r>
            <a:r>
              <a:rPr lang="en-US" kern="1200" spc="-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by</a:t>
            </a:r>
            <a:r>
              <a:rPr lang="en-US" kern="1200" spc="-1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better.</a:t>
            </a:r>
            <a:endParaRPr lang="en-US" kern="1200" dirty="0">
              <a:solidFill>
                <a:schemeClr val="tx1"/>
              </a:solidFill>
              <a:latin typeface="Lato"/>
              <a:ea typeface="+mn-ea"/>
              <a:cs typeface="Lato"/>
            </a:endParaRPr>
          </a:p>
          <a:p>
            <a:pPr marL="360140" indent="-348679" algn="just" defTabSz="868680">
              <a:spcBef>
                <a:spcPts val="299"/>
              </a:spcBef>
              <a:buFont typeface="Arial"/>
              <a:buChar char="●"/>
              <a:tabLst>
                <a:tab pos="360140" algn="l"/>
                <a:tab pos="360744" algn="l"/>
              </a:tabLst>
            </a:pPr>
            <a:r>
              <a:rPr lang="en-US" kern="1200" spc="1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It’s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24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primarily</a:t>
            </a:r>
            <a:r>
              <a:rPr lang="en-US" kern="1200" spc="-10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-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used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spc="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for</a:t>
            </a:r>
            <a:r>
              <a:rPr lang="en-US" kern="1200" spc="-105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image</a:t>
            </a:r>
            <a:r>
              <a:rPr lang="en-US" kern="1200" spc="-108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 </a:t>
            </a:r>
            <a:r>
              <a:rPr lang="en-US" kern="1200" dirty="0">
                <a:solidFill>
                  <a:srgbClr val="595959"/>
                </a:solidFill>
                <a:latin typeface="Lato"/>
                <a:ea typeface="+mn-ea"/>
                <a:cs typeface="Lato"/>
              </a:rPr>
              <a:t>classification</a:t>
            </a:r>
            <a:endParaRPr lang="en-IN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D91FC3A-94CE-9455-36F8-5DE906709607}"/>
              </a:ext>
            </a:extLst>
          </p:cNvPr>
          <p:cNvSpPr/>
          <p:nvPr/>
        </p:nvSpPr>
        <p:spPr>
          <a:xfrm>
            <a:off x="8282984" y="2477559"/>
            <a:ext cx="2261185" cy="3150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29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21CF1C-D955-95D4-F05B-6A8AF3D10B88}"/>
              </a:ext>
            </a:extLst>
          </p:cNvPr>
          <p:cNvSpPr/>
          <p:nvPr/>
        </p:nvSpPr>
        <p:spPr>
          <a:xfrm>
            <a:off x="1931709" y="1946438"/>
            <a:ext cx="66294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9D325-BDB3-F767-C1B5-163280AEDEAC}"/>
              </a:ext>
            </a:extLst>
          </p:cNvPr>
          <p:cNvSpPr txBox="1"/>
          <p:nvPr/>
        </p:nvSpPr>
        <p:spPr>
          <a:xfrm>
            <a:off x="1104900" y="4249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lang="en-IN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en-IN" sz="2400" b="1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6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5DAEA-4670-877B-8C9C-DBC5002B801E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65">
                <a:latin typeface="+mj-lt"/>
                <a:ea typeface="+mj-ea"/>
                <a:cs typeface="+mj-cs"/>
              </a:rPr>
              <a:t>Implementation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 descr="Pen placed on top of a signature line">
            <a:extLst>
              <a:ext uri="{FF2B5EF4-FFF2-40B4-BE49-F238E27FC236}">
                <a16:creationId xmlns:a16="http://schemas.microsoft.com/office/drawing/2014/main" id="{4978ACE6-D860-04F7-1688-4B2712B11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67" r="-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0418C-21ED-BD07-7391-67410D860687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12115" marR="5080" indent="-228600" algn="just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12750" algn="l"/>
              </a:tabLst>
            </a:pPr>
            <a:r>
              <a:rPr lang="en-US" sz="1400" spc="-5" dirty="0"/>
              <a:t>Whenever the count </a:t>
            </a:r>
            <a:r>
              <a:rPr lang="en-US" sz="1400" dirty="0"/>
              <a:t>of a </a:t>
            </a:r>
            <a:r>
              <a:rPr lang="en-US" sz="1400" spc="-5" dirty="0"/>
              <a:t>letter </a:t>
            </a:r>
            <a:r>
              <a:rPr lang="en-US" sz="1400" dirty="0"/>
              <a:t>detected </a:t>
            </a:r>
            <a:r>
              <a:rPr lang="en-US" sz="1400" spc="-5" dirty="0"/>
              <a:t>exceeds </a:t>
            </a:r>
            <a:r>
              <a:rPr lang="en-US" sz="1400" dirty="0"/>
              <a:t>a </a:t>
            </a:r>
            <a:r>
              <a:rPr lang="en-US" sz="1400" spc="-5" dirty="0"/>
              <a:t>specific </a:t>
            </a:r>
            <a:r>
              <a:rPr lang="en-US" sz="1400" dirty="0"/>
              <a:t>value </a:t>
            </a:r>
            <a:r>
              <a:rPr lang="en-US" sz="1400" spc="-5" dirty="0"/>
              <a:t>and </a:t>
            </a:r>
            <a:r>
              <a:rPr lang="en-US" sz="1400" dirty="0"/>
              <a:t>no other </a:t>
            </a:r>
            <a:r>
              <a:rPr lang="en-US" sz="1400" spc="-5" dirty="0"/>
              <a:t>letter  is close to it </a:t>
            </a:r>
            <a:r>
              <a:rPr lang="en-US" sz="1400" dirty="0"/>
              <a:t>by a </a:t>
            </a:r>
            <a:r>
              <a:rPr lang="en-US" sz="1400" spc="-5" dirty="0"/>
              <a:t>threshold we </a:t>
            </a:r>
            <a:r>
              <a:rPr lang="en-US" sz="1400" dirty="0"/>
              <a:t>print </a:t>
            </a:r>
            <a:r>
              <a:rPr lang="en-US" sz="1400" spc="-5" dirty="0"/>
              <a:t>the letter and add it to the current string(In </a:t>
            </a:r>
            <a:r>
              <a:rPr lang="en-US" sz="1400" dirty="0"/>
              <a:t>our  </a:t>
            </a:r>
            <a:r>
              <a:rPr lang="en-US" sz="1400" spc="-5" dirty="0"/>
              <a:t>code we </a:t>
            </a:r>
            <a:r>
              <a:rPr lang="en-US" sz="1400" dirty="0"/>
              <a:t>kept </a:t>
            </a:r>
            <a:r>
              <a:rPr lang="en-US" sz="1400" spc="-5" dirty="0"/>
              <a:t>the </a:t>
            </a:r>
            <a:r>
              <a:rPr lang="en-US" sz="1400" dirty="0"/>
              <a:t>value </a:t>
            </a:r>
            <a:r>
              <a:rPr lang="en-US" sz="1400" spc="-5" dirty="0"/>
              <a:t>as </a:t>
            </a:r>
            <a:r>
              <a:rPr lang="en-US" sz="1400" dirty="0"/>
              <a:t>50 </a:t>
            </a:r>
            <a:r>
              <a:rPr lang="en-US" sz="1400" spc="-5" dirty="0"/>
              <a:t>and </a:t>
            </a:r>
            <a:r>
              <a:rPr lang="en-US" sz="1400" dirty="0"/>
              <a:t>difference </a:t>
            </a:r>
            <a:r>
              <a:rPr lang="en-US" sz="1400" spc="-5" dirty="0"/>
              <a:t>threshold as</a:t>
            </a:r>
            <a:r>
              <a:rPr lang="en-US" sz="1400" spc="-20" dirty="0"/>
              <a:t> </a:t>
            </a:r>
            <a:r>
              <a:rPr lang="en-US" sz="1400" dirty="0"/>
              <a:t>20).</a:t>
            </a:r>
          </a:p>
          <a:p>
            <a:pPr indent="-228600" algn="just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54965" marR="589280" indent="-228600" algn="just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400" spc="-5" dirty="0"/>
              <a:t>Otherwise we clear the current </a:t>
            </a:r>
            <a:r>
              <a:rPr lang="en-US" sz="1400" dirty="0"/>
              <a:t>dictionary </a:t>
            </a:r>
            <a:r>
              <a:rPr lang="en-US" sz="1400" spc="-5" dirty="0"/>
              <a:t>which </a:t>
            </a:r>
            <a:r>
              <a:rPr lang="en-US" sz="1400" dirty="0"/>
              <a:t>has </a:t>
            </a:r>
            <a:r>
              <a:rPr lang="en-US" sz="1400" spc="-5" dirty="0"/>
              <a:t>the count </a:t>
            </a:r>
            <a:r>
              <a:rPr lang="en-US" sz="1400" dirty="0"/>
              <a:t>of detections of  present </a:t>
            </a:r>
            <a:r>
              <a:rPr lang="en-US" sz="1400" spc="-5" dirty="0"/>
              <a:t>symbol to avoid the </a:t>
            </a:r>
            <a:r>
              <a:rPr lang="en-US" sz="1400" dirty="0"/>
              <a:t>probability of a </a:t>
            </a:r>
            <a:r>
              <a:rPr lang="en-US" sz="1400" spc="-5" dirty="0"/>
              <a:t>wrong letter </a:t>
            </a:r>
            <a:r>
              <a:rPr lang="en-US" sz="1400" dirty="0"/>
              <a:t>getting</a:t>
            </a:r>
            <a:r>
              <a:rPr lang="en-US" sz="1400" spc="-55" dirty="0"/>
              <a:t> </a:t>
            </a:r>
            <a:r>
              <a:rPr lang="en-US" sz="1400" dirty="0"/>
              <a:t>predicted.</a:t>
            </a:r>
          </a:p>
          <a:p>
            <a:pPr indent="-228600" algn="just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54965" marR="1186815" indent="-228600" algn="just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400" spc="-5" dirty="0"/>
              <a:t>Whenever the count </a:t>
            </a:r>
            <a:r>
              <a:rPr lang="en-US" sz="1400" dirty="0"/>
              <a:t>of a blank(plain background) detected </a:t>
            </a:r>
            <a:r>
              <a:rPr lang="en-US" sz="1400" spc="-5" dirty="0"/>
              <a:t>exceeds </a:t>
            </a:r>
            <a:r>
              <a:rPr lang="en-US" sz="1400" dirty="0"/>
              <a:t>a  </a:t>
            </a:r>
            <a:r>
              <a:rPr lang="en-US" sz="1400" spc="-5" dirty="0"/>
              <a:t>specific </a:t>
            </a:r>
            <a:r>
              <a:rPr lang="en-US" sz="1400" dirty="0"/>
              <a:t>value </a:t>
            </a:r>
            <a:r>
              <a:rPr lang="en-US" sz="1400" spc="-5" dirty="0"/>
              <a:t>and if the current </a:t>
            </a:r>
            <a:r>
              <a:rPr lang="en-US" sz="1400" dirty="0"/>
              <a:t>buffer </a:t>
            </a:r>
            <a:r>
              <a:rPr lang="en-US" sz="1400" spc="-5" dirty="0"/>
              <a:t>is empty </a:t>
            </a:r>
            <a:r>
              <a:rPr lang="en-US" sz="1400" dirty="0"/>
              <a:t>no </a:t>
            </a:r>
            <a:r>
              <a:rPr lang="en-US" sz="1400" spc="-5" dirty="0"/>
              <a:t>spaces are</a:t>
            </a:r>
            <a:r>
              <a:rPr lang="en-US" sz="1400" spc="-60" dirty="0"/>
              <a:t> </a:t>
            </a:r>
            <a:r>
              <a:rPr lang="en-US" sz="1400" dirty="0"/>
              <a:t>detected.</a:t>
            </a:r>
          </a:p>
          <a:p>
            <a:pPr indent="-228600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54965" marR="887730" indent="-228600" algn="just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400" dirty="0"/>
              <a:t>In other </a:t>
            </a:r>
            <a:r>
              <a:rPr lang="en-US" sz="1400" spc="-5" dirty="0"/>
              <a:t>case it </a:t>
            </a:r>
            <a:r>
              <a:rPr lang="en-US" sz="1400" dirty="0"/>
              <a:t>predicts </a:t>
            </a:r>
            <a:r>
              <a:rPr lang="en-US" sz="1400" spc="-5" dirty="0"/>
              <a:t>the end </a:t>
            </a:r>
            <a:r>
              <a:rPr lang="en-US" sz="1400" dirty="0"/>
              <a:t>of </a:t>
            </a:r>
            <a:r>
              <a:rPr lang="en-US" sz="1400" spc="-5" dirty="0"/>
              <a:t>word </a:t>
            </a:r>
            <a:r>
              <a:rPr lang="en-US" sz="1400" dirty="0"/>
              <a:t>by printing a </a:t>
            </a:r>
            <a:r>
              <a:rPr lang="en-US" sz="1400" spc="-5" dirty="0"/>
              <a:t>space and the current  </a:t>
            </a:r>
            <a:r>
              <a:rPr lang="en-US" sz="1400" dirty="0"/>
              <a:t>gets </a:t>
            </a:r>
            <a:r>
              <a:rPr lang="en-US" sz="1400" spc="-5" dirty="0"/>
              <a:t>appended to the sentence</a:t>
            </a:r>
            <a:r>
              <a:rPr lang="en-US" sz="1400" spc="-15" dirty="0"/>
              <a:t> </a:t>
            </a:r>
            <a:r>
              <a:rPr lang="en-US" sz="1400" dirty="0"/>
              <a:t>below.</a:t>
            </a:r>
          </a:p>
        </p:txBody>
      </p:sp>
    </p:spTree>
    <p:extLst>
      <p:ext uri="{BB962C8B-B14F-4D97-AF65-F5344CB8AC3E}">
        <p14:creationId xmlns:p14="http://schemas.microsoft.com/office/powerpoint/2010/main" val="26646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Many question marks on black background">
            <a:extLst>
              <a:ext uri="{FF2B5EF4-FFF2-40B4-BE49-F238E27FC236}">
                <a16:creationId xmlns:a16="http://schemas.microsoft.com/office/drawing/2014/main" id="{02A1C87A-7434-5540-57AD-E2A27CBB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7" t="9091" r="-1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2B450-1B15-FFE0-B758-D2E239AC41D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25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Autocorrect</a:t>
            </a:r>
            <a:r>
              <a:rPr lang="en-US" sz="2800" spc="-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8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endParaRPr lang="en-US" sz="2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F5630-7EF1-9523-A9E8-757DBF629E9E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A python </a:t>
            </a:r>
            <a:r>
              <a:rPr lang="en-US" sz="1700" spc="-5">
                <a:solidFill>
                  <a:schemeClr val="bg1"/>
                </a:solidFill>
              </a:rPr>
              <a:t>library </a:t>
            </a:r>
            <a:r>
              <a:rPr lang="en-US" sz="1700" b="1" spc="-5">
                <a:solidFill>
                  <a:schemeClr val="bg1"/>
                </a:solidFill>
              </a:rPr>
              <a:t>Hunspell_suggest </a:t>
            </a:r>
            <a:r>
              <a:rPr lang="en-US" sz="1700" spc="-5">
                <a:solidFill>
                  <a:schemeClr val="bg1"/>
                </a:solidFill>
              </a:rPr>
              <a:t>is </a:t>
            </a:r>
            <a:r>
              <a:rPr lang="en-US" sz="1700">
                <a:solidFill>
                  <a:schemeClr val="bg1"/>
                </a:solidFill>
              </a:rPr>
              <a:t>used </a:t>
            </a:r>
            <a:r>
              <a:rPr lang="en-US" sz="1700" spc="-5">
                <a:solidFill>
                  <a:schemeClr val="bg1"/>
                </a:solidFill>
              </a:rPr>
              <a:t>to suggest correct alternatives </a:t>
            </a:r>
            <a:r>
              <a:rPr lang="en-US" sz="1700">
                <a:solidFill>
                  <a:schemeClr val="bg1"/>
                </a:solidFill>
              </a:rPr>
              <a:t>for  </a:t>
            </a:r>
            <a:r>
              <a:rPr lang="en-US" sz="1700" spc="-5">
                <a:solidFill>
                  <a:schemeClr val="bg1"/>
                </a:solidFill>
              </a:rPr>
              <a:t>each </a:t>
            </a:r>
            <a:r>
              <a:rPr lang="en-US" sz="1700">
                <a:solidFill>
                  <a:schemeClr val="bg1"/>
                </a:solidFill>
              </a:rPr>
              <a:t>(incorrect) </a:t>
            </a:r>
            <a:r>
              <a:rPr lang="en-US" sz="1700" spc="-5">
                <a:solidFill>
                  <a:schemeClr val="bg1"/>
                </a:solidFill>
              </a:rPr>
              <a:t>input word and we </a:t>
            </a:r>
            <a:r>
              <a:rPr lang="en-US" sz="1700">
                <a:solidFill>
                  <a:schemeClr val="bg1"/>
                </a:solidFill>
              </a:rPr>
              <a:t>display a </a:t>
            </a:r>
            <a:r>
              <a:rPr lang="en-US" sz="1700" spc="-5">
                <a:solidFill>
                  <a:schemeClr val="bg1"/>
                </a:solidFill>
              </a:rPr>
              <a:t>set </a:t>
            </a:r>
            <a:r>
              <a:rPr lang="en-US" sz="1700">
                <a:solidFill>
                  <a:schemeClr val="bg1"/>
                </a:solidFill>
              </a:rPr>
              <a:t>of </a:t>
            </a:r>
            <a:r>
              <a:rPr lang="en-US" sz="1700" spc="-5">
                <a:solidFill>
                  <a:schemeClr val="bg1"/>
                </a:solidFill>
              </a:rPr>
              <a:t>words matching the current  word in which the </a:t>
            </a:r>
            <a:r>
              <a:rPr lang="en-US" sz="1700">
                <a:solidFill>
                  <a:schemeClr val="bg1"/>
                </a:solidFill>
              </a:rPr>
              <a:t>user </a:t>
            </a:r>
            <a:r>
              <a:rPr lang="en-US" sz="1700" spc="-5">
                <a:solidFill>
                  <a:schemeClr val="bg1"/>
                </a:solidFill>
              </a:rPr>
              <a:t>can select </a:t>
            </a:r>
            <a:r>
              <a:rPr lang="en-US" sz="1700">
                <a:solidFill>
                  <a:schemeClr val="bg1"/>
                </a:solidFill>
              </a:rPr>
              <a:t>a </a:t>
            </a:r>
            <a:r>
              <a:rPr lang="en-US" sz="1700" spc="-5">
                <a:solidFill>
                  <a:schemeClr val="bg1"/>
                </a:solidFill>
              </a:rPr>
              <a:t>word to append it to the current sentence.This  </a:t>
            </a:r>
            <a:r>
              <a:rPr lang="en-US" sz="1700">
                <a:solidFill>
                  <a:schemeClr val="bg1"/>
                </a:solidFill>
              </a:rPr>
              <a:t>helps </a:t>
            </a:r>
            <a:r>
              <a:rPr lang="en-US" sz="1700" spc="-5">
                <a:solidFill>
                  <a:schemeClr val="bg1"/>
                </a:solidFill>
              </a:rPr>
              <a:t>in </a:t>
            </a:r>
            <a:r>
              <a:rPr lang="en-US" sz="1700">
                <a:solidFill>
                  <a:schemeClr val="bg1"/>
                </a:solidFill>
              </a:rPr>
              <a:t>reducing </a:t>
            </a:r>
            <a:r>
              <a:rPr lang="en-US" sz="1700" spc="-5">
                <a:solidFill>
                  <a:schemeClr val="bg1"/>
                </a:solidFill>
              </a:rPr>
              <a:t>mistakes committed in spellings and assists in </a:t>
            </a:r>
            <a:r>
              <a:rPr lang="en-US" sz="1700">
                <a:solidFill>
                  <a:schemeClr val="bg1"/>
                </a:solidFill>
              </a:rPr>
              <a:t>predicting  </a:t>
            </a:r>
            <a:r>
              <a:rPr lang="en-US" sz="1700" spc="-5">
                <a:solidFill>
                  <a:schemeClr val="bg1"/>
                </a:solidFill>
              </a:rPr>
              <a:t>complex</a:t>
            </a:r>
            <a:r>
              <a:rPr lang="en-US" sz="1700" spc="-10">
                <a:solidFill>
                  <a:schemeClr val="bg1"/>
                </a:solidFill>
              </a:rPr>
              <a:t> </a:t>
            </a:r>
            <a:r>
              <a:rPr lang="en-US" sz="1700" spc="-5">
                <a:solidFill>
                  <a:schemeClr val="bg1"/>
                </a:solidFill>
              </a:rPr>
              <a:t>words.</a:t>
            </a: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787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05AA0-F469-4E7E-AB76-344EE3B5CC0F}"/>
              </a:ext>
            </a:extLst>
          </p:cNvPr>
          <p:cNvSpPr txBox="1"/>
          <p:nvPr/>
        </p:nvSpPr>
        <p:spPr>
          <a:xfrm>
            <a:off x="838200" y="1641752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</a:t>
            </a: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B4F6A-C79A-24E5-BA21-BAECFE4308D0}"/>
              </a:ext>
            </a:extLst>
          </p:cNvPr>
          <p:cNvSpPr txBox="1"/>
          <p:nvPr/>
        </p:nvSpPr>
        <p:spPr>
          <a:xfrm>
            <a:off x="838200" y="3146400"/>
            <a:ext cx="4391024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achieved a 95.8% accuracy using only layer 1 of our algorithm. When combining layer 1 and layer 2, we achieve an accuracy of 98.0%, surpassing the accuracy of most current research papers on American Sign Language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51654F-C365-79A5-48C2-2644F46B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9" r="6906"/>
          <a:stretch/>
        </p:blipFill>
        <p:spPr>
          <a:xfrm>
            <a:off x="6133934" y="2309099"/>
            <a:ext cx="5153355" cy="13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16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72E03-BF2C-335A-07F0-5613F396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34FEA-B6D3-7D98-AB2A-2216DE3E4C65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OUTPUT</a:t>
            </a:r>
          </a:p>
        </p:txBody>
      </p:sp>
      <p:pic>
        <p:nvPicPr>
          <p:cNvPr id="3" name="Code_ZrDsn9ew9b">
            <a:hlinkClick r:id="" action="ppaction://media"/>
            <a:extLst>
              <a:ext uri="{FF2B5EF4-FFF2-40B4-BE49-F238E27FC236}">
                <a16:creationId xmlns:a16="http://schemas.microsoft.com/office/drawing/2014/main" id="{B2EB9C69-92F4-4552-9814-51F086030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73" t="-140" r="28748" b="-1454"/>
          <a:stretch/>
        </p:blipFill>
        <p:spPr>
          <a:xfrm>
            <a:off x="4346678" y="125823"/>
            <a:ext cx="7053505" cy="6323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4ABC2-88A3-9B32-49FB-23A3B86D033D}"/>
              </a:ext>
            </a:extLst>
          </p:cNvPr>
          <p:cNvSpPr txBox="1"/>
          <p:nvPr/>
        </p:nvSpPr>
        <p:spPr>
          <a:xfrm>
            <a:off x="1905273" y="6267736"/>
            <a:ext cx="21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rgbClr val="FF0000"/>
                </a:solidFill>
              </a:rPr>
              <a:t>Press play button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9A66F-D27C-186F-8C56-B8E97325A272}"/>
              </a:ext>
            </a:extLst>
          </p:cNvPr>
          <p:cNvSpPr txBox="1"/>
          <p:nvPr/>
        </p:nvSpPr>
        <p:spPr>
          <a:xfrm>
            <a:off x="531780" y="3508606"/>
            <a:ext cx="3430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https://drive.google.com/file/d/1fTa91ptCa0nvTyuxC0A5fXOmEbcK5Hv0/view?usp=sharing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30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111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CE49EB-6CAF-4479-B93F-85773D92A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up a sign&#10;&#10;Description automatically generated">
            <a:extLst>
              <a:ext uri="{FF2B5EF4-FFF2-40B4-BE49-F238E27FC236}">
                <a16:creationId xmlns:a16="http://schemas.microsoft.com/office/drawing/2014/main" id="{4FD9D15E-95FD-2AD2-7423-A650A0D5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4" b="-7"/>
          <a:stretch/>
        </p:blipFill>
        <p:spPr>
          <a:xfrm>
            <a:off x="321733" y="321733"/>
            <a:ext cx="2161630" cy="2464210"/>
          </a:xfrm>
          <a:prstGeom prst="rect">
            <a:avLst/>
          </a:prstGeom>
        </p:spPr>
      </p:pic>
      <p:pic>
        <p:nvPicPr>
          <p:cNvPr id="5" name="Picture 4" descr="A person sitting in front of a white wall&#10;&#10;Description automatically generated">
            <a:extLst>
              <a:ext uri="{FF2B5EF4-FFF2-40B4-BE49-F238E27FC236}">
                <a16:creationId xmlns:a16="http://schemas.microsoft.com/office/drawing/2014/main" id="{CFF80EC5-596D-0CEA-8D5F-CC88FD29F0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 b="-1"/>
          <a:stretch/>
        </p:blipFill>
        <p:spPr>
          <a:xfrm>
            <a:off x="2675889" y="321730"/>
            <a:ext cx="2052924" cy="2464210"/>
          </a:xfrm>
          <a:prstGeom prst="rect">
            <a:avLst/>
          </a:prstGeom>
        </p:spPr>
      </p:pic>
      <p:pic>
        <p:nvPicPr>
          <p:cNvPr id="7" name="Picture 6" descr="A person in a white shirt&#10;&#10;Description automatically generated">
            <a:extLst>
              <a:ext uri="{FF2B5EF4-FFF2-40B4-BE49-F238E27FC236}">
                <a16:creationId xmlns:a16="http://schemas.microsoft.com/office/drawing/2014/main" id="{51B16D7E-663B-0A08-0099-A707CEAEE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8653"/>
          <a:stretch/>
        </p:blipFill>
        <p:spPr>
          <a:xfrm>
            <a:off x="321733" y="2957666"/>
            <a:ext cx="4407080" cy="3343134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1DEB5FB2-B84E-C364-EF64-0E824EFB1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479"/>
          <a:stretch/>
        </p:blipFill>
        <p:spPr>
          <a:xfrm>
            <a:off x="4921340" y="321733"/>
            <a:ext cx="6822566" cy="58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2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White puzzle with one red piece">
            <a:extLst>
              <a:ext uri="{FF2B5EF4-FFF2-40B4-BE49-F238E27FC236}">
                <a16:creationId xmlns:a16="http://schemas.microsoft.com/office/drawing/2014/main" id="{50F37D45-843F-3CE3-BE71-7303C325C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2" r="24674" b="165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8E66BF-A510-D58F-BA21-CD972E7030C1}"/>
              </a:ext>
            </a:extLst>
          </p:cNvPr>
          <p:cNvSpPr txBox="1"/>
          <p:nvPr/>
        </p:nvSpPr>
        <p:spPr>
          <a:xfrm>
            <a:off x="371094" y="1161288"/>
            <a:ext cx="39822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spc="25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CHALLENGES</a:t>
            </a:r>
            <a:r>
              <a:rPr lang="en-US" sz="2800" b="1" spc="-15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35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FACED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9D0CC-8629-9E43-3DAD-B9925C3553B8}"/>
              </a:ext>
            </a:extLst>
          </p:cNvPr>
          <p:cNvSpPr txBox="1"/>
          <p:nvPr/>
        </p:nvSpPr>
        <p:spPr>
          <a:xfrm>
            <a:off x="371093" y="2718054"/>
            <a:ext cx="3982245" cy="3703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69265" marR="17272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sz="16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couldn’t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asl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characters</a:t>
            </a:r>
            <a:r>
              <a:rPr lang="en-US" sz="1600" b="1" spc="2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 </a:t>
            </a:r>
            <a:r>
              <a:rPr lang="en-US" sz="16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1600" b="1" spc="-1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240665" marR="17272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0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513715" algn="l"/>
                <a:tab pos="514350" algn="l"/>
              </a:tabLs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spc="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b="1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extraction. </a:t>
            </a:r>
            <a:r>
              <a:rPr lang="en-US" sz="1600" b="1" spc="-2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tried  </a:t>
            </a:r>
            <a:r>
              <a:rPr lang="en-US" sz="1600" b="1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sz="1600" b="1" spc="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threshold, </a:t>
            </a:r>
            <a:r>
              <a:rPr lang="en-US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</a:t>
            </a:r>
            <a:r>
              <a:rPr lang="en-US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detection, 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,of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</a:p>
          <a:p>
            <a:pPr marL="240665" marR="50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513715" algn="l"/>
                <a:tab pos="514350" algn="l"/>
              </a:tabLst>
            </a:pPr>
            <a:endParaRPr lang="en-US" sz="1600" b="1" spc="1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29464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faced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relating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lang="en-US" sz="1600" b="1" spc="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</a:t>
            </a:r>
            <a:r>
              <a:rPr lang="en-US" sz="1600" b="1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sz="1600" b="1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eventually</a:t>
            </a:r>
            <a:r>
              <a:rPr lang="en-US" sz="1600" b="1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en-US" sz="1600" b="1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600" b="1" spc="-1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sz="1600" b="1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b="1" spc="-1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</a:p>
        </p:txBody>
      </p:sp>
    </p:spTree>
    <p:extLst>
      <p:ext uri="{BB962C8B-B14F-4D97-AF65-F5344CB8AC3E}">
        <p14:creationId xmlns:p14="http://schemas.microsoft.com/office/powerpoint/2010/main" val="46619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49EFA-0625-032B-37BD-C80B1E3AD7CD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 </a:t>
            </a:r>
            <a:r>
              <a:rPr lang="en-US" sz="4000" kern="1200" spc="4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</a:t>
            </a:r>
            <a:r>
              <a:rPr lang="en-US" sz="4000" kern="1200" spc="-4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9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EE587F7E-9E1C-2282-2255-1D0A7AD23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39885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8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942ED-DF6F-B0F7-1B7F-47887CDFFAEE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spc="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2545E-75B8-1E93-DFD0-69283B971C4F}"/>
              </a:ext>
            </a:extLst>
          </p:cNvPr>
          <p:cNvSpPr txBox="1"/>
          <p:nvPr/>
        </p:nvSpPr>
        <p:spPr>
          <a:xfrm>
            <a:off x="4698858" y="1036949"/>
            <a:ext cx="6555347" cy="3553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25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create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 and train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which when shown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real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of hand</a:t>
            </a:r>
            <a:r>
              <a:rPr lang="en-US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gestures  of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Sign Language  shows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for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text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 on 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2534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5D1BD349-BC32-CEED-BD35-3503BD319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573EE-7A71-634F-3746-7F3AD80FDFB5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30">
                <a:latin typeface="+mj-lt"/>
                <a:ea typeface="+mj-ea"/>
                <a:cs typeface="+mj-cs"/>
              </a:rPr>
              <a:t>Conclusion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AD6D8-A068-1891-0671-3B179C8967E9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79095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700" dirty="0"/>
              <a:t>In </a:t>
            </a:r>
            <a:r>
              <a:rPr lang="en-US" sz="1700" spc="-5" dirty="0"/>
              <a:t>this </a:t>
            </a:r>
            <a:r>
              <a:rPr lang="en-US" sz="1700" dirty="0"/>
              <a:t>report, a functional real </a:t>
            </a:r>
            <a:r>
              <a:rPr lang="en-US" sz="1700" spc="-5" dirty="0"/>
              <a:t>time </a:t>
            </a:r>
            <a:r>
              <a:rPr lang="en-US" sz="1700" dirty="0"/>
              <a:t>vision based </a:t>
            </a:r>
            <a:r>
              <a:rPr lang="en-US" sz="1700" spc="-5" dirty="0" err="1"/>
              <a:t>american</a:t>
            </a:r>
            <a:r>
              <a:rPr lang="en-US" sz="1700" spc="-5" dirty="0"/>
              <a:t> sign language  </a:t>
            </a:r>
            <a:r>
              <a:rPr lang="en-US" sz="1700" dirty="0"/>
              <a:t>recognition for </a:t>
            </a:r>
            <a:r>
              <a:rPr lang="en-US" sz="1700" spc="-5" dirty="0"/>
              <a:t>D&amp;M </a:t>
            </a:r>
            <a:r>
              <a:rPr lang="en-US" sz="1700" dirty="0"/>
              <a:t>people have been developed for </a:t>
            </a:r>
            <a:r>
              <a:rPr lang="en-US" sz="1700" spc="-5" dirty="0"/>
              <a:t>asl</a:t>
            </a:r>
            <a:r>
              <a:rPr lang="en-US" sz="1700" spc="-40" dirty="0"/>
              <a:t> </a:t>
            </a:r>
            <a:r>
              <a:rPr lang="en-US" sz="1700" spc="-5" dirty="0"/>
              <a:t>alphabets.</a:t>
            </a:r>
            <a:endParaRPr lang="en-US" sz="1700" dirty="0"/>
          </a:p>
          <a:p>
            <a:pPr marL="379095" indent="-228600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700" spc="-5" dirty="0"/>
              <a:t>Achieved an accuracy </a:t>
            </a:r>
            <a:r>
              <a:rPr lang="en-US" sz="1700" dirty="0"/>
              <a:t>of </a:t>
            </a:r>
            <a:r>
              <a:rPr lang="en-US" sz="1700" b="1" dirty="0"/>
              <a:t>98.00% </a:t>
            </a:r>
            <a:r>
              <a:rPr lang="en-US" sz="1700" dirty="0"/>
              <a:t>on </a:t>
            </a:r>
            <a:r>
              <a:rPr lang="en-US" sz="1700" spc="45" dirty="0"/>
              <a:t> </a:t>
            </a:r>
            <a:r>
              <a:rPr lang="en-US" sz="1700" dirty="0"/>
              <a:t>dataset.</a:t>
            </a:r>
          </a:p>
          <a:p>
            <a:pPr marL="379095" marR="1587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700" spc="-5" dirty="0"/>
              <a:t>Prediction </a:t>
            </a:r>
            <a:r>
              <a:rPr lang="en-US" sz="1700" dirty="0"/>
              <a:t>has been </a:t>
            </a:r>
            <a:r>
              <a:rPr lang="en-US" sz="1700" spc="-5" dirty="0"/>
              <a:t>improved after implementing two layers </a:t>
            </a:r>
            <a:r>
              <a:rPr lang="en-US" sz="1700" dirty="0"/>
              <a:t>of </a:t>
            </a:r>
            <a:r>
              <a:rPr lang="en-US" sz="1700" spc="-5" dirty="0"/>
              <a:t>algorithms in  which we </a:t>
            </a:r>
            <a:r>
              <a:rPr lang="en-US" sz="1700" dirty="0"/>
              <a:t>verify </a:t>
            </a:r>
            <a:r>
              <a:rPr lang="en-US" sz="1700" spc="-5" dirty="0"/>
              <a:t>and </a:t>
            </a:r>
            <a:r>
              <a:rPr lang="en-US" sz="1700" dirty="0"/>
              <a:t>predict </a:t>
            </a:r>
            <a:r>
              <a:rPr lang="en-US" sz="1700" spc="-5" dirty="0"/>
              <a:t>symbols which are more similar to each</a:t>
            </a:r>
            <a:r>
              <a:rPr lang="en-US" sz="1700" spc="-45" dirty="0"/>
              <a:t> </a:t>
            </a:r>
            <a:r>
              <a:rPr lang="en-US" sz="1700" dirty="0"/>
              <a:t>other.</a:t>
            </a:r>
          </a:p>
        </p:txBody>
      </p:sp>
    </p:spTree>
    <p:extLst>
      <p:ext uri="{BB962C8B-B14F-4D97-AF65-F5344CB8AC3E}">
        <p14:creationId xmlns:p14="http://schemas.microsoft.com/office/powerpoint/2010/main" val="229654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bstract background of data">
            <a:extLst>
              <a:ext uri="{FF2B5EF4-FFF2-40B4-BE49-F238E27FC236}">
                <a16:creationId xmlns:a16="http://schemas.microsoft.com/office/drawing/2014/main" id="{9EA2D826-F347-C389-FEB8-627CB7950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-9929"/>
            <a:ext cx="12191981" cy="6857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E4F09-1D21-AB0E-5F8F-58C40AA5E3F9}"/>
              </a:ext>
            </a:extLst>
          </p:cNvPr>
          <p:cNvSpPr txBox="1"/>
          <p:nvPr/>
        </p:nvSpPr>
        <p:spPr>
          <a:xfrm>
            <a:off x="1188069" y="381935"/>
            <a:ext cx="5366040" cy="2344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          Future</a:t>
            </a:r>
            <a:r>
              <a:rPr lang="en-US" sz="7400" spc="-16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400" spc="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Scope</a:t>
            </a:r>
            <a:endParaRPr lang="en-US" sz="7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AABF50-7A45-9440-776B-B1C47BE408F2}"/>
              </a:ext>
            </a:extLst>
          </p:cNvPr>
          <p:cNvSpPr txBox="1"/>
          <p:nvPr/>
        </p:nvSpPr>
        <p:spPr>
          <a:xfrm>
            <a:off x="1188069" y="3175552"/>
            <a:ext cx="5366041" cy="280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69265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69265" algn="l"/>
                <a:tab pos="469900" algn="l"/>
                <a:tab pos="914400" algn="l"/>
                <a:tab pos="1320165" algn="l"/>
                <a:tab pos="2248535" algn="l"/>
                <a:tab pos="2553970" algn="l"/>
                <a:tab pos="3377565" algn="l"/>
                <a:tab pos="4089400" algn="l"/>
                <a:tab pos="5026660" algn="l"/>
                <a:tab pos="5584825" algn="l"/>
                <a:tab pos="5890260" algn="l"/>
                <a:tab pos="6410325" algn="l"/>
                <a:tab pos="6729095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	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	planning	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	higher	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	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of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backgrounds by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various background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subtraction</a:t>
            </a:r>
            <a:r>
              <a:rPr lang="en-US" sz="20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algorithms.</a:t>
            </a:r>
          </a:p>
          <a:p>
            <a:pPr marL="469265" marR="508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69265" algn="l"/>
                <a:tab pos="469900" algn="l"/>
                <a:tab pos="914400" algn="l"/>
                <a:tab pos="1320165" algn="l"/>
                <a:tab pos="2248535" algn="l"/>
                <a:tab pos="2553970" algn="l"/>
                <a:tab pos="3377565" algn="l"/>
                <a:tab pos="4089400" algn="l"/>
                <a:tab pos="5026660" algn="l"/>
                <a:tab pos="5584825" algn="l"/>
                <a:tab pos="5890260" algn="l"/>
                <a:tab pos="6410325" algn="l"/>
                <a:tab pos="6729095" algn="l"/>
              </a:tabLst>
            </a:pPr>
            <a:endParaRPr lang="en-US" sz="2000" dirty="0">
              <a:solidFill>
                <a:srgbClr val="FFFFFF"/>
              </a:solidFill>
            </a:endParaRPr>
          </a:p>
          <a:p>
            <a:pPr marL="469265" marR="50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also thinking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the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gestures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 low light conditions with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higher</a:t>
            </a:r>
            <a:r>
              <a:rPr lang="en-US" sz="20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791BC-6FED-AEB8-1F27-4CE6DCC15EB2}"/>
              </a:ext>
            </a:extLst>
          </p:cNvPr>
          <p:cNvSpPr txBox="1"/>
          <p:nvPr/>
        </p:nvSpPr>
        <p:spPr>
          <a:xfrm>
            <a:off x="3048000" y="2443957"/>
            <a:ext cx="609600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>
              <a:lnSpc>
                <a:spcPct val="114599"/>
              </a:lnSpc>
              <a:spcBef>
                <a:spcPts val="100"/>
              </a:spcBef>
              <a:buFont typeface="AoyagiKouzanFontT"/>
              <a:buChar char="❖"/>
              <a:tabLst>
                <a:tab pos="469265" algn="l"/>
                <a:tab pos="469900" algn="l"/>
                <a:tab pos="914400" algn="l"/>
                <a:tab pos="1320165" algn="l"/>
                <a:tab pos="2248535" algn="l"/>
                <a:tab pos="2553970" algn="l"/>
                <a:tab pos="3377565" algn="l"/>
                <a:tab pos="4089400" algn="l"/>
                <a:tab pos="5026660" algn="l"/>
                <a:tab pos="5584825" algn="l"/>
                <a:tab pos="5890260" algn="l"/>
                <a:tab pos="6410325" algn="l"/>
                <a:tab pos="6729095" algn="l"/>
              </a:tabLst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33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82C893-73A5-DCFB-817F-EFA0A30D8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-17408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9B47A-2A4C-67A7-AD4B-D229517DA6B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55">
                <a:latin typeface="+mj-lt"/>
                <a:ea typeface="+mj-ea"/>
                <a:cs typeface="+mj-cs"/>
              </a:rPr>
              <a:t>Software</a:t>
            </a:r>
            <a:r>
              <a:rPr lang="en-US" sz="4400" spc="-190">
                <a:latin typeface="+mj-lt"/>
                <a:ea typeface="+mj-ea"/>
                <a:cs typeface="+mj-cs"/>
              </a:rPr>
              <a:t> </a:t>
            </a:r>
            <a:r>
              <a:rPr lang="en-US" sz="4400" spc="25">
                <a:latin typeface="+mj-lt"/>
                <a:ea typeface="+mj-ea"/>
                <a:cs typeface="+mj-cs"/>
              </a:rPr>
              <a:t>Requirements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0D42B09-B1C1-08B6-16A8-351B56CBC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539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534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Metal tic-tac-toe game pieces">
            <a:extLst>
              <a:ext uri="{FF2B5EF4-FFF2-40B4-BE49-F238E27FC236}">
                <a16:creationId xmlns:a16="http://schemas.microsoft.com/office/drawing/2014/main" id="{F0CCAFC9-545F-1F96-E58D-AB4731293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3" r="2720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738F1-E95D-E985-C564-DA52859A317D}"/>
              </a:ext>
            </a:extLst>
          </p:cNvPr>
          <p:cNvSpPr txBox="1"/>
          <p:nvPr/>
        </p:nvSpPr>
        <p:spPr>
          <a:xfrm>
            <a:off x="6115317" y="405685"/>
            <a:ext cx="5464968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UNDER THE SUPERVISION OF: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en-US" sz="31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highlight>
                  <a:srgbClr val="FFFF00"/>
                </a:highlight>
                <a:latin typeface="+mj-lt"/>
                <a:ea typeface="+mj-ea"/>
                <a:cs typeface="+mj-cs"/>
              </a:rPr>
              <a:t>  Mrs. </a:t>
            </a:r>
            <a:r>
              <a:rPr lang="en-US" sz="3100" b="1" dirty="0" err="1">
                <a:highlight>
                  <a:srgbClr val="FFFF00"/>
                </a:highlight>
                <a:latin typeface="+mj-lt"/>
                <a:ea typeface="+mj-ea"/>
                <a:cs typeface="+mj-cs"/>
              </a:rPr>
              <a:t>Navpreet</a:t>
            </a:r>
            <a:r>
              <a:rPr lang="en-US" sz="3100" b="1" dirty="0">
                <a:highlight>
                  <a:srgbClr val="FFFF00"/>
                </a:highlight>
                <a:latin typeface="+mj-lt"/>
                <a:ea typeface="+mj-ea"/>
                <a:cs typeface="+mj-cs"/>
              </a:rPr>
              <a:t> Karu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5FF7C-C705-6A75-B123-D10CA2D9FA0F}"/>
              </a:ext>
            </a:extLst>
          </p:cNvPr>
          <p:cNvSpPr txBox="1"/>
          <p:nvPr/>
        </p:nvSpPr>
        <p:spPr>
          <a:xfrm>
            <a:off x="6115317" y="2743200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EFFORT BY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Alen P Shyju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12312257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hlinkClick r:id="rId3"/>
              </a:rPr>
              <a:t>https://github.com/AlenShyju/-Sign-Languages-To-Text-Using-Finger-Gestures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915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3A3A6-1DDA-6001-F74B-8E66D5C26E4C}"/>
              </a:ext>
            </a:extLst>
          </p:cNvPr>
          <p:cNvSpPr txBox="1"/>
          <p:nvPr/>
        </p:nvSpPr>
        <p:spPr>
          <a:xfrm>
            <a:off x="780811" y="286528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ECF66A3-9E24-68C7-40BD-FE5E1D3E1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85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538D5-3BCC-7557-2EBA-AAB55644F080}"/>
              </a:ext>
            </a:extLst>
          </p:cNvPr>
          <p:cNvSpPr txBox="1"/>
          <p:nvPr/>
        </p:nvSpPr>
        <p:spPr>
          <a:xfrm>
            <a:off x="5181604" y="1676400"/>
            <a:ext cx="5638796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American sign language is a predominant sign language Since the only disability D&amp;M people have is communication related and they cannot use spoken languages hence the only way for them to communicate is through sign language.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b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the process of exchange of thoughts and messages in various ways such as speech, signals, behavior and visuals.</a:t>
            </a:r>
            <a:b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Deaf and Mute(Dumb)(D&amp;M) people make use of their hands to express different gestures to express their ideas with other people.</a:t>
            </a:r>
            <a:b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chemeClr val="tx1">
                    <a:alpha val="5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Gestures are the nonverbally exchanged messages and these gestures are understood with vision. This nonverbal communication of deaf and dumb people is called sign language.</a:t>
            </a:r>
            <a:endParaRPr lang="en-US" sz="1500" dirty="0">
              <a:solidFill>
                <a:schemeClr val="tx1">
                  <a:alpha val="5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082BF-2515-05F2-94AE-769C5E5CC82F}"/>
              </a:ext>
            </a:extLst>
          </p:cNvPr>
          <p:cNvSpPr txBox="1"/>
          <p:nvPr/>
        </p:nvSpPr>
        <p:spPr>
          <a:xfrm>
            <a:off x="1466021" y="2673626"/>
            <a:ext cx="511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49626-5393-5962-245E-3B0EBD9F37B1}"/>
              </a:ext>
            </a:extLst>
          </p:cNvPr>
          <p:cNvSpPr txBox="1"/>
          <p:nvPr/>
        </p:nvSpPr>
        <p:spPr>
          <a:xfrm>
            <a:off x="1968137" y="984755"/>
            <a:ext cx="7159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b="1" kern="1200" spc="149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We </a:t>
            </a:r>
            <a:r>
              <a:rPr lang="en-US" b="1" kern="1200" spc="58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implemented </a:t>
            </a:r>
            <a:r>
              <a:rPr lang="en-US" b="1" kern="1200" spc="12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27  </a:t>
            </a:r>
            <a:r>
              <a:rPr lang="en-US" b="1" kern="1200" spc="-8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symbols(A-Z, </a:t>
            </a:r>
            <a:r>
              <a:rPr lang="en-US" b="1" kern="1200" spc="17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blank)</a:t>
            </a:r>
            <a:r>
              <a:rPr lang="en-US" b="1" kern="1200" spc="-211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29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of  </a:t>
            </a:r>
            <a:r>
              <a:rPr lang="en-US" b="1" kern="1200" spc="-87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ASL </a:t>
            </a:r>
            <a:r>
              <a:rPr lang="en-US" b="1" kern="1200" spc="-33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in </a:t>
            </a:r>
            <a:r>
              <a:rPr lang="en-US" b="1" kern="1200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our</a:t>
            </a:r>
            <a:r>
              <a:rPr lang="en-US" b="1" kern="1200" spc="-129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8" dirty="0">
                <a:solidFill>
                  <a:srgbClr val="1A1A1A"/>
                </a:solidFill>
                <a:latin typeface="Arial"/>
                <a:ea typeface="+mn-ea"/>
                <a:cs typeface="Arial"/>
              </a:rPr>
              <a:t>project</a:t>
            </a:r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A211D55-2D9F-1DBE-F5B0-47CA1A10BFC6}"/>
              </a:ext>
            </a:extLst>
          </p:cNvPr>
          <p:cNvSpPr/>
          <p:nvPr/>
        </p:nvSpPr>
        <p:spPr>
          <a:xfrm>
            <a:off x="2834721" y="2205645"/>
            <a:ext cx="6522557" cy="380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5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2D88A-F342-FA14-6DB6-5E82A519EAE8}"/>
              </a:ext>
            </a:extLst>
          </p:cNvPr>
          <p:cNvSpPr txBox="1"/>
          <p:nvPr/>
        </p:nvSpPr>
        <p:spPr>
          <a:xfrm>
            <a:off x="1629751" y="1118473"/>
            <a:ext cx="8924392" cy="103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  <a:endParaRPr lang="en-US" sz="4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11E5-A1B1-C6A4-BEC2-F3CC36ED3737}"/>
              </a:ext>
            </a:extLst>
          </p:cNvPr>
          <p:cNvSpPr txBox="1"/>
          <p:nvPr/>
        </p:nvSpPr>
        <p:spPr>
          <a:xfrm>
            <a:off x="1959310" y="2924174"/>
            <a:ext cx="8273380" cy="2828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utilizes a vision-based approach, where all signs are conveyed using bare hands, thereby eliminating the need for artificial devices for interaction.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77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D20CC-09FA-E5BB-F393-27C0285D55EF}"/>
              </a:ext>
            </a:extLst>
          </p:cNvPr>
          <p:cNvSpPr txBox="1"/>
          <p:nvPr/>
        </p:nvSpPr>
        <p:spPr>
          <a:xfrm>
            <a:off x="1047661" y="649053"/>
            <a:ext cx="916789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900" b="1" kern="1200" spc="8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2900" b="1" kern="1200" spc="-13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kern="1200" spc="1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900" b="1" kern="1200" spc="-12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kern="1200" spc="8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en-US" sz="2900" b="1" kern="1200" spc="-12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kern="1200" spc="9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900" b="1" kern="1200" spc="-13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kern="120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2900" b="1" kern="1200" spc="-12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kern="1200" spc="4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did </a:t>
            </a:r>
            <a:r>
              <a:rPr lang="en-US" sz="2900" b="1" kern="1200" spc="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900" b="1" kern="1200" spc="-1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sz="2900" b="1" kern="1200" spc="-47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holding up his hand">
            <a:extLst>
              <a:ext uri="{FF2B5EF4-FFF2-40B4-BE49-F238E27FC236}">
                <a16:creationId xmlns:a16="http://schemas.microsoft.com/office/drawing/2014/main" id="{A3F6F572-7C1D-EFF5-3382-AEE9B0911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6" y="2681011"/>
            <a:ext cx="2792615" cy="2113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5C87F-42BA-CCF4-0A79-5439B4CCD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86" y="2563688"/>
            <a:ext cx="1927043" cy="211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A38F4-D61C-81E5-3549-A944A4E25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86" y="2622785"/>
            <a:ext cx="2012263" cy="2012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F373F-0336-6367-74DB-093CA9F6CF39}"/>
              </a:ext>
            </a:extLst>
          </p:cNvPr>
          <p:cNvSpPr txBox="1"/>
          <p:nvPr/>
        </p:nvSpPr>
        <p:spPr>
          <a:xfrm>
            <a:off x="1261564" y="2230392"/>
            <a:ext cx="3219538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IN" sz="1566" b="1" kern="1200" spc="9" dirty="0">
                <a:solidFill>
                  <a:schemeClr val="tx1"/>
                </a:solidFill>
                <a:latin typeface="Lato"/>
                <a:ea typeface="+mn-ea"/>
                <a:cs typeface="Lato"/>
              </a:rPr>
              <a:t>Capturing </a:t>
            </a:r>
            <a:r>
              <a:rPr lang="en-IN" sz="1566" b="1" kern="1200" spc="4" dirty="0">
                <a:solidFill>
                  <a:schemeClr val="tx1"/>
                </a:solidFill>
                <a:latin typeface="Lato"/>
                <a:ea typeface="+mn-ea"/>
                <a:cs typeface="Lato"/>
              </a:rPr>
              <a:t>Raw</a:t>
            </a:r>
            <a:r>
              <a:rPr lang="en-IN" sz="1566" b="1" kern="1200" spc="-213" dirty="0">
                <a:solidFill>
                  <a:schemeClr val="tx1"/>
                </a:solidFill>
                <a:latin typeface="Lato"/>
                <a:ea typeface="+mn-ea"/>
                <a:cs typeface="Lato"/>
              </a:rPr>
              <a:t> </a:t>
            </a:r>
            <a:r>
              <a:rPr lang="en-IN" sz="1566" b="1" kern="1200" spc="9" dirty="0">
                <a:solidFill>
                  <a:schemeClr val="tx1"/>
                </a:solidFill>
                <a:latin typeface="Lato"/>
                <a:ea typeface="+mn-ea"/>
                <a:cs typeface="Lato"/>
              </a:rPr>
              <a:t>Image</a:t>
            </a:r>
            <a:endParaRPr lang="en-IN" sz="1800" dirty="0">
              <a:latin typeface="Lato"/>
              <a:cs typeface="La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82649-35B2-B867-2C31-2E7A2E998E9B}"/>
              </a:ext>
            </a:extLst>
          </p:cNvPr>
          <p:cNvSpPr txBox="1"/>
          <p:nvPr/>
        </p:nvSpPr>
        <p:spPr>
          <a:xfrm>
            <a:off x="5035617" y="2176809"/>
            <a:ext cx="2285256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IN" sz="1566" b="1" kern="1200" spc="17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 </a:t>
            </a:r>
            <a:r>
              <a:rPr lang="en-IN" sz="1566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IN" sz="1566" b="1" kern="1200" spc="-22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66" b="1" kern="1200" spc="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E037B-17A0-E690-8567-E3E60AB891E4}"/>
              </a:ext>
            </a:extLst>
          </p:cNvPr>
          <p:cNvSpPr txBox="1"/>
          <p:nvPr/>
        </p:nvSpPr>
        <p:spPr>
          <a:xfrm>
            <a:off x="8077340" y="2157007"/>
            <a:ext cx="4871127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IN" sz="1566" b="1" kern="1200" spc="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IN" sz="1566" b="1" kern="1200" spc="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IN" sz="1566" b="1" kern="1200" spc="-23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66" b="1" kern="1200" spc="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 </a:t>
            </a:r>
            <a:r>
              <a:rPr lang="en-IN" sz="1566" b="1" kern="1200" spc="1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2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66536-2954-B367-7842-C62CF39DFBD9}"/>
              </a:ext>
            </a:extLst>
          </p:cNvPr>
          <p:cNvSpPr txBox="1"/>
          <p:nvPr/>
        </p:nvSpPr>
        <p:spPr>
          <a:xfrm>
            <a:off x="6248400" y="365125"/>
            <a:ext cx="5105398" cy="195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spc="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</a:t>
            </a:r>
            <a:r>
              <a:rPr lang="en-US" sz="44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</a:t>
            </a:r>
            <a:r>
              <a:rPr lang="en-US" sz="44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Created</a:t>
            </a:r>
            <a:r>
              <a:rPr lang="en-US" sz="44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en-US" sz="44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</a:t>
            </a:r>
            <a:r>
              <a:rPr lang="en-US" sz="44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  <a:r>
              <a:rPr lang="en-US" sz="44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882E07E6-5A94-6DA5-A4C3-72E93B19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5461F-052D-C7AD-DEA2-B8196E5CE505}"/>
              </a:ext>
            </a:extLst>
          </p:cNvPr>
          <p:cNvSpPr txBox="1"/>
          <p:nvPr/>
        </p:nvSpPr>
        <p:spPr>
          <a:xfrm>
            <a:off x="5982789" y="2497257"/>
            <a:ext cx="5371009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0665" marR="5080" algn="just">
              <a:lnSpc>
                <a:spcPct val="9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project,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tried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sets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couldn’t  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US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</a:t>
            </a:r>
          </a:p>
          <a:p>
            <a:pPr marL="240665" marR="5080" algn="just">
              <a:lnSpc>
                <a:spcPct val="90000"/>
              </a:lnSpc>
              <a:spcBef>
                <a:spcPts val="100"/>
              </a:spcBef>
              <a:tabLst>
                <a:tab pos="469265" algn="l"/>
              </a:tabLst>
            </a:pPr>
            <a:endParaRPr lang="en-US" b="1" spc="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marR="5080" algn="just">
              <a:lnSpc>
                <a:spcPct val="9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en-US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</a:p>
          <a:p>
            <a:pPr marL="240665" marR="5080" algn="just">
              <a:lnSpc>
                <a:spcPct val="90000"/>
              </a:lnSpc>
              <a:spcBef>
                <a:spcPts val="100"/>
              </a:spcBef>
              <a:tabLst>
                <a:tab pos="469265" algn="l"/>
              </a:tabLst>
            </a:pPr>
            <a:endParaRPr lang="en-US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marR="5080" algn="just">
              <a:lnSpc>
                <a:spcPct val="9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en-US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decided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EF6273-0D16-7A21-8B52-841A16B741BB}"/>
              </a:ext>
            </a:extLst>
          </p:cNvPr>
          <p:cNvSpPr txBox="1"/>
          <p:nvPr/>
        </p:nvSpPr>
        <p:spPr>
          <a:xfrm>
            <a:off x="1074821" y="3286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2000" b="1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lang="en-IN" sz="2000" b="1" kern="0" spc="-1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kern="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01A1B-B15C-4EEA-883E-8017476B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8" y="2159647"/>
            <a:ext cx="1984447" cy="1984447"/>
          </a:xfrm>
          <a:prstGeom prst="rect">
            <a:avLst/>
          </a:prstGeom>
        </p:spPr>
      </p:pic>
      <p:grpSp>
        <p:nvGrpSpPr>
          <p:cNvPr id="6" name="object 8">
            <a:extLst>
              <a:ext uri="{FF2B5EF4-FFF2-40B4-BE49-F238E27FC236}">
                <a16:creationId xmlns:a16="http://schemas.microsoft.com/office/drawing/2014/main" id="{9DEF3775-6224-1936-285F-22E4533B227B}"/>
              </a:ext>
            </a:extLst>
          </p:cNvPr>
          <p:cNvGrpSpPr/>
          <p:nvPr/>
        </p:nvGrpSpPr>
        <p:grpSpPr>
          <a:xfrm>
            <a:off x="3293450" y="2660391"/>
            <a:ext cx="731520" cy="543560"/>
            <a:chOff x="1913971" y="2701319"/>
            <a:chExt cx="731520" cy="543560"/>
          </a:xfrm>
        </p:grpSpPr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534B328C-9813-4A26-166D-16156C8F88F7}"/>
                </a:ext>
              </a:extLst>
            </p:cNvPr>
            <p:cNvSpPr/>
            <p:nvPr/>
          </p:nvSpPr>
          <p:spPr>
            <a:xfrm>
              <a:off x="1917301" y="2701319"/>
              <a:ext cx="728345" cy="543560"/>
            </a:xfrm>
            <a:custGeom>
              <a:avLst/>
              <a:gdLst/>
              <a:ahLst/>
              <a:cxnLst/>
              <a:rect l="l" t="t" r="r" b="b"/>
              <a:pathLst>
                <a:path w="728344" h="543560">
                  <a:moveTo>
                    <a:pt x="363856" y="543548"/>
                  </a:moveTo>
                  <a:lnTo>
                    <a:pt x="310088" y="540602"/>
                  </a:lnTo>
                  <a:lnTo>
                    <a:pt x="258770" y="532042"/>
                  </a:lnTo>
                  <a:lnTo>
                    <a:pt x="210464" y="518289"/>
                  </a:lnTo>
                  <a:lnTo>
                    <a:pt x="165733" y="499765"/>
                  </a:lnTo>
                  <a:lnTo>
                    <a:pt x="125140" y="476888"/>
                  </a:lnTo>
                  <a:lnTo>
                    <a:pt x="89248" y="450079"/>
                  </a:lnTo>
                  <a:lnTo>
                    <a:pt x="58619" y="419759"/>
                  </a:lnTo>
                  <a:lnTo>
                    <a:pt x="33817" y="386348"/>
                  </a:lnTo>
                  <a:lnTo>
                    <a:pt x="15405" y="350267"/>
                  </a:lnTo>
                  <a:lnTo>
                    <a:pt x="3945" y="311935"/>
                  </a:lnTo>
                  <a:lnTo>
                    <a:pt x="0" y="271774"/>
                  </a:lnTo>
                  <a:lnTo>
                    <a:pt x="3945" y="231612"/>
                  </a:lnTo>
                  <a:lnTo>
                    <a:pt x="15405" y="193281"/>
                  </a:lnTo>
                  <a:lnTo>
                    <a:pt x="33817" y="157199"/>
                  </a:lnTo>
                  <a:lnTo>
                    <a:pt x="58619" y="123789"/>
                  </a:lnTo>
                  <a:lnTo>
                    <a:pt x="89248" y="93469"/>
                  </a:lnTo>
                  <a:lnTo>
                    <a:pt x="125140" y="66660"/>
                  </a:lnTo>
                  <a:lnTo>
                    <a:pt x="165733" y="43783"/>
                  </a:lnTo>
                  <a:lnTo>
                    <a:pt x="210464" y="25258"/>
                  </a:lnTo>
                  <a:lnTo>
                    <a:pt x="258770" y="11506"/>
                  </a:lnTo>
                  <a:lnTo>
                    <a:pt x="310088" y="2946"/>
                  </a:lnTo>
                  <a:lnTo>
                    <a:pt x="363856" y="0"/>
                  </a:lnTo>
                  <a:lnTo>
                    <a:pt x="417624" y="2946"/>
                  </a:lnTo>
                  <a:lnTo>
                    <a:pt x="468943" y="11506"/>
                  </a:lnTo>
                  <a:lnTo>
                    <a:pt x="517250" y="25258"/>
                  </a:lnTo>
                  <a:lnTo>
                    <a:pt x="561981" y="43783"/>
                  </a:lnTo>
                  <a:lnTo>
                    <a:pt x="602575" y="66660"/>
                  </a:lnTo>
                  <a:lnTo>
                    <a:pt x="638468" y="93469"/>
                  </a:lnTo>
                  <a:lnTo>
                    <a:pt x="669097" y="123789"/>
                  </a:lnTo>
                  <a:lnTo>
                    <a:pt x="693899" y="157199"/>
                  </a:lnTo>
                  <a:lnTo>
                    <a:pt x="712312" y="193281"/>
                  </a:lnTo>
                  <a:lnTo>
                    <a:pt x="723773" y="231612"/>
                  </a:lnTo>
                  <a:lnTo>
                    <a:pt x="727718" y="271774"/>
                  </a:lnTo>
                  <a:lnTo>
                    <a:pt x="723773" y="311935"/>
                  </a:lnTo>
                  <a:lnTo>
                    <a:pt x="712312" y="350267"/>
                  </a:lnTo>
                  <a:lnTo>
                    <a:pt x="693899" y="386348"/>
                  </a:lnTo>
                  <a:lnTo>
                    <a:pt x="669097" y="419759"/>
                  </a:lnTo>
                  <a:lnTo>
                    <a:pt x="638468" y="450079"/>
                  </a:lnTo>
                  <a:lnTo>
                    <a:pt x="602575" y="476888"/>
                  </a:lnTo>
                  <a:lnTo>
                    <a:pt x="561981" y="499765"/>
                  </a:lnTo>
                  <a:lnTo>
                    <a:pt x="517250" y="518289"/>
                  </a:lnTo>
                  <a:lnTo>
                    <a:pt x="468943" y="532042"/>
                  </a:lnTo>
                  <a:lnTo>
                    <a:pt x="417624" y="540602"/>
                  </a:lnTo>
                  <a:lnTo>
                    <a:pt x="363856" y="543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869B42B2-D7E0-CB58-1F59-F0CBB26E3CB5}"/>
                </a:ext>
              </a:extLst>
            </p:cNvPr>
            <p:cNvSpPr/>
            <p:nvPr/>
          </p:nvSpPr>
          <p:spPr>
            <a:xfrm>
              <a:off x="1913971" y="2887569"/>
              <a:ext cx="552450" cy="171450"/>
            </a:xfrm>
            <a:custGeom>
              <a:avLst/>
              <a:gdLst/>
              <a:ahLst/>
              <a:cxnLst/>
              <a:rect l="l" t="t" r="r" b="b"/>
              <a:pathLst>
                <a:path w="552450" h="171450">
                  <a:moveTo>
                    <a:pt x="437961" y="170824"/>
                  </a:moveTo>
                  <a:lnTo>
                    <a:pt x="437961" y="112749"/>
                  </a:lnTo>
                  <a:lnTo>
                    <a:pt x="0" y="112749"/>
                  </a:lnTo>
                  <a:lnTo>
                    <a:pt x="0" y="58049"/>
                  </a:lnTo>
                  <a:lnTo>
                    <a:pt x="437961" y="58049"/>
                  </a:lnTo>
                  <a:lnTo>
                    <a:pt x="437961" y="0"/>
                  </a:lnTo>
                  <a:lnTo>
                    <a:pt x="552368" y="85399"/>
                  </a:lnTo>
                  <a:lnTo>
                    <a:pt x="437961" y="170824"/>
                  </a:lnTo>
                  <a:close/>
                </a:path>
              </a:pathLst>
            </a:custGeom>
            <a:solidFill>
              <a:srgbClr val="0D5D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5">
            <a:extLst>
              <a:ext uri="{FF2B5EF4-FFF2-40B4-BE49-F238E27FC236}">
                <a16:creationId xmlns:a16="http://schemas.microsoft.com/office/drawing/2014/main" id="{BA325AD8-F5B8-0AE4-3EDE-50243F7AAD32}"/>
              </a:ext>
            </a:extLst>
          </p:cNvPr>
          <p:cNvSpPr/>
          <p:nvPr/>
        </p:nvSpPr>
        <p:spPr>
          <a:xfrm>
            <a:off x="4289349" y="2015911"/>
            <a:ext cx="2515870" cy="2028825"/>
          </a:xfrm>
          <a:custGeom>
            <a:avLst/>
            <a:gdLst/>
            <a:ahLst/>
            <a:cxnLst/>
            <a:rect l="l" t="t" r="r" b="b"/>
            <a:pathLst>
              <a:path w="2515870" h="2028825">
                <a:moveTo>
                  <a:pt x="0" y="22"/>
                </a:moveTo>
                <a:close/>
              </a:path>
              <a:path w="2515870" h="2028825">
                <a:moveTo>
                  <a:pt x="2515720" y="2028585"/>
                </a:moveTo>
                <a:lnTo>
                  <a:pt x="360349" y="2028560"/>
                </a:lnTo>
                <a:lnTo>
                  <a:pt x="311450" y="2025271"/>
                </a:lnTo>
                <a:lnTo>
                  <a:pt x="264550" y="2015689"/>
                </a:lnTo>
                <a:lnTo>
                  <a:pt x="220081" y="2000244"/>
                </a:lnTo>
                <a:lnTo>
                  <a:pt x="178470" y="1979364"/>
                </a:lnTo>
                <a:lnTo>
                  <a:pt x="140146" y="1953480"/>
                </a:lnTo>
                <a:lnTo>
                  <a:pt x="105540" y="1923020"/>
                </a:lnTo>
                <a:lnTo>
                  <a:pt x="75080" y="1888414"/>
                </a:lnTo>
                <a:lnTo>
                  <a:pt x="49196" y="1850090"/>
                </a:lnTo>
                <a:lnTo>
                  <a:pt x="28316" y="1808479"/>
                </a:lnTo>
                <a:lnTo>
                  <a:pt x="12871" y="1764009"/>
                </a:lnTo>
                <a:lnTo>
                  <a:pt x="3289" y="1717110"/>
                </a:lnTo>
                <a:lnTo>
                  <a:pt x="0" y="1668211"/>
                </a:lnTo>
                <a:lnTo>
                  <a:pt x="0" y="22"/>
                </a:lnTo>
                <a:lnTo>
                  <a:pt x="2155370" y="22"/>
                </a:lnTo>
                <a:lnTo>
                  <a:pt x="2202737" y="3147"/>
                </a:lnTo>
                <a:lnTo>
                  <a:pt x="2248890" y="12368"/>
                </a:lnTo>
                <a:lnTo>
                  <a:pt x="2293270" y="27452"/>
                </a:lnTo>
                <a:lnTo>
                  <a:pt x="2335316" y="48168"/>
                </a:lnTo>
                <a:lnTo>
                  <a:pt x="2374469" y="74283"/>
                </a:lnTo>
                <a:lnTo>
                  <a:pt x="2410170" y="105567"/>
                </a:lnTo>
                <a:lnTo>
                  <a:pt x="2441452" y="141269"/>
                </a:lnTo>
                <a:lnTo>
                  <a:pt x="2467568" y="180424"/>
                </a:lnTo>
                <a:lnTo>
                  <a:pt x="2488285" y="222472"/>
                </a:lnTo>
                <a:lnTo>
                  <a:pt x="2503371" y="266853"/>
                </a:lnTo>
                <a:lnTo>
                  <a:pt x="2512594" y="313006"/>
                </a:lnTo>
                <a:lnTo>
                  <a:pt x="2515720" y="360371"/>
                </a:lnTo>
                <a:lnTo>
                  <a:pt x="2515720" y="2028585"/>
                </a:lnTo>
                <a:close/>
              </a:path>
            </a:pathLst>
          </a:custGeom>
          <a:solidFill>
            <a:srgbClr val="2F7BF2"/>
          </a:solidFill>
        </p:spPr>
        <p:txBody>
          <a:bodyPr wrap="square" lIns="0" tIns="0" rIns="0" bIns="0" rtlCol="0"/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endParaRPr lang="en-IN" sz="1800" spc="-5" dirty="0">
              <a:solidFill>
                <a:srgbClr val="FFFFFF"/>
              </a:solidFill>
              <a:latin typeface="RobotoRegular"/>
              <a:cs typeface="RobotoRegular"/>
            </a:endParaRP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IN" sz="1800" spc="-5" dirty="0">
                <a:latin typeface="Roboto"/>
                <a:cs typeface="Roboto"/>
              </a:rPr>
              <a:t>Layer</a:t>
            </a:r>
            <a:r>
              <a:rPr lang="en-IN" sz="1800" spc="-90" dirty="0">
                <a:latin typeface="Roboto"/>
                <a:cs typeface="Roboto"/>
              </a:rPr>
              <a:t> </a:t>
            </a:r>
            <a:r>
              <a:rPr lang="en-IN" sz="1800" dirty="0">
                <a:latin typeface="Roboto"/>
                <a:cs typeface="Roboto"/>
              </a:rPr>
              <a:t>1</a:t>
            </a: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endParaRPr lang="en-IN" spc="-5" dirty="0">
              <a:solidFill>
                <a:srgbClr val="FFFFFF"/>
              </a:solidFill>
              <a:latin typeface="Roboto"/>
              <a:cs typeface="Roboto"/>
            </a:endParaRP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IN" sz="1800" spc="-5" dirty="0">
                <a:solidFill>
                  <a:srgbClr val="FFFFFF"/>
                </a:solidFill>
                <a:latin typeface="RobotoRegular"/>
                <a:cs typeface="RobotoRegular"/>
              </a:rPr>
              <a:t>Classify  between</a:t>
            </a:r>
            <a:r>
              <a:rPr lang="en-IN" sz="18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lang="en-IN" sz="1800" spc="-5" dirty="0">
                <a:solidFill>
                  <a:srgbClr val="FFFFFF"/>
                </a:solidFill>
                <a:latin typeface="RobotoRegular"/>
                <a:cs typeface="RobotoRegular"/>
              </a:rPr>
              <a:t>27  Symbols</a:t>
            </a:r>
            <a:endParaRPr lang="en-IN" sz="1800" dirty="0">
              <a:latin typeface="RobotoRegular"/>
              <a:cs typeface="RobotoRegular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CA06AAF1-CFEF-2B27-B934-BD05DF059CB4}"/>
              </a:ext>
            </a:extLst>
          </p:cNvPr>
          <p:cNvSpPr/>
          <p:nvPr/>
        </p:nvSpPr>
        <p:spPr>
          <a:xfrm>
            <a:off x="8325190" y="2015911"/>
            <a:ext cx="2521585" cy="2028825"/>
          </a:xfrm>
          <a:custGeom>
            <a:avLst/>
            <a:gdLst/>
            <a:ahLst/>
            <a:cxnLst/>
            <a:rect l="l" t="t" r="r" b="b"/>
            <a:pathLst>
              <a:path w="2521584" h="2028825">
                <a:moveTo>
                  <a:pt x="2161220" y="2028405"/>
                </a:moveTo>
                <a:lnTo>
                  <a:pt x="0" y="2028405"/>
                </a:lnTo>
                <a:lnTo>
                  <a:pt x="0" y="360344"/>
                </a:lnTo>
                <a:lnTo>
                  <a:pt x="3289" y="311450"/>
                </a:lnTo>
                <a:lnTo>
                  <a:pt x="12871" y="264556"/>
                </a:lnTo>
                <a:lnTo>
                  <a:pt x="28316" y="220091"/>
                </a:lnTo>
                <a:lnTo>
                  <a:pt x="49195" y="178483"/>
                </a:lnTo>
                <a:lnTo>
                  <a:pt x="75078" y="140162"/>
                </a:lnTo>
                <a:lnTo>
                  <a:pt x="105537" y="105558"/>
                </a:lnTo>
                <a:lnTo>
                  <a:pt x="140141" y="75100"/>
                </a:lnTo>
                <a:lnTo>
                  <a:pt x="178462" y="49217"/>
                </a:lnTo>
                <a:lnTo>
                  <a:pt x="220070" y="28338"/>
                </a:lnTo>
                <a:lnTo>
                  <a:pt x="264536" y="12893"/>
                </a:lnTo>
                <a:lnTo>
                  <a:pt x="311430" y="3311"/>
                </a:lnTo>
                <a:lnTo>
                  <a:pt x="360324" y="22"/>
                </a:lnTo>
                <a:lnTo>
                  <a:pt x="2521544" y="0"/>
                </a:lnTo>
                <a:lnTo>
                  <a:pt x="2521544" y="1668081"/>
                </a:lnTo>
                <a:lnTo>
                  <a:pt x="2518421" y="1715448"/>
                </a:lnTo>
                <a:lnTo>
                  <a:pt x="2509203" y="1761601"/>
                </a:lnTo>
                <a:lnTo>
                  <a:pt x="2494123" y="1805981"/>
                </a:lnTo>
                <a:lnTo>
                  <a:pt x="2473411" y="1848027"/>
                </a:lnTo>
                <a:lnTo>
                  <a:pt x="2447300" y="1887180"/>
                </a:lnTo>
                <a:lnTo>
                  <a:pt x="2416020" y="1922881"/>
                </a:lnTo>
                <a:lnTo>
                  <a:pt x="2380319" y="1954161"/>
                </a:lnTo>
                <a:lnTo>
                  <a:pt x="2341166" y="1980272"/>
                </a:lnTo>
                <a:lnTo>
                  <a:pt x="2299120" y="2000984"/>
                </a:lnTo>
                <a:lnTo>
                  <a:pt x="2254740" y="2016064"/>
                </a:lnTo>
                <a:lnTo>
                  <a:pt x="2208587" y="2025282"/>
                </a:lnTo>
                <a:lnTo>
                  <a:pt x="2161220" y="2028405"/>
                </a:lnTo>
                <a:close/>
              </a:path>
              <a:path w="2521584" h="2028825">
                <a:moveTo>
                  <a:pt x="24" y="2028430"/>
                </a:moveTo>
                <a:close/>
              </a:path>
            </a:pathLst>
          </a:custGeom>
          <a:solidFill>
            <a:srgbClr val="0D5DDF"/>
          </a:solidFill>
        </p:spPr>
        <p:txBody>
          <a:bodyPr wrap="square" lIns="0" tIns="0" rIns="0" bIns="0" rtlCol="0"/>
          <a:lstStyle/>
          <a:p>
            <a:pPr marL="12700" marR="5080">
              <a:lnSpc>
                <a:spcPct val="114599"/>
              </a:lnSpc>
              <a:spcBef>
                <a:spcPts val="1665"/>
              </a:spcBef>
            </a:pPr>
            <a:r>
              <a:rPr lang="en-IN" sz="1800" b="1" spc="-5" dirty="0">
                <a:solidFill>
                  <a:srgbClr val="FFFFFF"/>
                </a:solidFill>
                <a:latin typeface="Roboto"/>
                <a:cs typeface="Roboto"/>
              </a:rPr>
              <a:t>      Layer</a:t>
            </a:r>
            <a:r>
              <a:rPr lang="en-IN" sz="1800" b="1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lang="en-IN" sz="1800" b="1" dirty="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endParaRPr lang="en-IN" sz="1800" dirty="0">
              <a:latin typeface="Roboto"/>
              <a:cs typeface="Roboto"/>
            </a:endParaRPr>
          </a:p>
          <a:p>
            <a:pPr marL="12700" marR="5080">
              <a:lnSpc>
                <a:spcPct val="114599"/>
              </a:lnSpc>
              <a:spcBef>
                <a:spcPts val="1665"/>
              </a:spcBef>
            </a:pPr>
            <a:endParaRPr lang="en-IN" spc="-5" dirty="0">
              <a:solidFill>
                <a:srgbClr val="FFFFFF"/>
              </a:solidFill>
              <a:latin typeface="RobotoRegular"/>
              <a:cs typeface="RobotoRegular"/>
            </a:endParaRPr>
          </a:p>
          <a:p>
            <a:pPr marL="12700" marR="5080">
              <a:lnSpc>
                <a:spcPct val="114599"/>
              </a:lnSpc>
              <a:spcBef>
                <a:spcPts val="1665"/>
              </a:spcBef>
            </a:pPr>
            <a:r>
              <a:rPr lang="en-IN" sz="1800" spc="-5" dirty="0">
                <a:solidFill>
                  <a:srgbClr val="FFFFFF"/>
                </a:solidFill>
                <a:latin typeface="RobotoRegular"/>
                <a:cs typeface="RobotoRegular"/>
              </a:rPr>
              <a:t> Classify  between</a:t>
            </a:r>
            <a:r>
              <a:rPr lang="en-IN" sz="1800" spc="-90" dirty="0">
                <a:solidFill>
                  <a:srgbClr val="FFFFFF"/>
                </a:solidFill>
                <a:latin typeface="RobotoRegular"/>
                <a:cs typeface="RobotoRegular"/>
              </a:rPr>
              <a:t>      </a:t>
            </a:r>
            <a:r>
              <a:rPr lang="en-IN" sz="1800" spc="-5" dirty="0">
                <a:solidFill>
                  <a:srgbClr val="FFFFFF"/>
                </a:solidFill>
                <a:latin typeface="RobotoRegular"/>
                <a:cs typeface="RobotoRegular"/>
              </a:rPr>
              <a:t>Similar  Symbols</a:t>
            </a:r>
            <a:endParaRPr lang="en-IN" sz="1800" dirty="0">
              <a:latin typeface="RobotoRegular"/>
              <a:cs typeface="RobotoRegular"/>
            </a:endParaRPr>
          </a:p>
        </p:txBody>
      </p:sp>
      <p:grpSp>
        <p:nvGrpSpPr>
          <p:cNvPr id="2" name="object 8">
            <a:extLst>
              <a:ext uri="{FF2B5EF4-FFF2-40B4-BE49-F238E27FC236}">
                <a16:creationId xmlns:a16="http://schemas.microsoft.com/office/drawing/2014/main" id="{608C4910-81EB-0EDE-EA99-BE3A2573195F}"/>
              </a:ext>
            </a:extLst>
          </p:cNvPr>
          <p:cNvGrpSpPr/>
          <p:nvPr/>
        </p:nvGrpSpPr>
        <p:grpSpPr>
          <a:xfrm>
            <a:off x="7797788" y="2574471"/>
            <a:ext cx="731520" cy="543560"/>
            <a:chOff x="1913971" y="2701319"/>
            <a:chExt cx="731520" cy="543560"/>
          </a:xfrm>
        </p:grpSpPr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54B22335-7248-89CF-B85C-96AD4B7F75F6}"/>
                </a:ext>
              </a:extLst>
            </p:cNvPr>
            <p:cNvSpPr/>
            <p:nvPr/>
          </p:nvSpPr>
          <p:spPr>
            <a:xfrm>
              <a:off x="1917301" y="2701319"/>
              <a:ext cx="728345" cy="543560"/>
            </a:xfrm>
            <a:custGeom>
              <a:avLst/>
              <a:gdLst/>
              <a:ahLst/>
              <a:cxnLst/>
              <a:rect l="l" t="t" r="r" b="b"/>
              <a:pathLst>
                <a:path w="728344" h="543560">
                  <a:moveTo>
                    <a:pt x="363856" y="543548"/>
                  </a:moveTo>
                  <a:lnTo>
                    <a:pt x="310088" y="540602"/>
                  </a:lnTo>
                  <a:lnTo>
                    <a:pt x="258770" y="532042"/>
                  </a:lnTo>
                  <a:lnTo>
                    <a:pt x="210464" y="518289"/>
                  </a:lnTo>
                  <a:lnTo>
                    <a:pt x="165733" y="499765"/>
                  </a:lnTo>
                  <a:lnTo>
                    <a:pt x="125140" y="476888"/>
                  </a:lnTo>
                  <a:lnTo>
                    <a:pt x="89248" y="450079"/>
                  </a:lnTo>
                  <a:lnTo>
                    <a:pt x="58619" y="419759"/>
                  </a:lnTo>
                  <a:lnTo>
                    <a:pt x="33817" y="386348"/>
                  </a:lnTo>
                  <a:lnTo>
                    <a:pt x="15405" y="350267"/>
                  </a:lnTo>
                  <a:lnTo>
                    <a:pt x="3945" y="311935"/>
                  </a:lnTo>
                  <a:lnTo>
                    <a:pt x="0" y="271774"/>
                  </a:lnTo>
                  <a:lnTo>
                    <a:pt x="3945" y="231612"/>
                  </a:lnTo>
                  <a:lnTo>
                    <a:pt x="15405" y="193281"/>
                  </a:lnTo>
                  <a:lnTo>
                    <a:pt x="33817" y="157199"/>
                  </a:lnTo>
                  <a:lnTo>
                    <a:pt x="58619" y="123789"/>
                  </a:lnTo>
                  <a:lnTo>
                    <a:pt x="89248" y="93469"/>
                  </a:lnTo>
                  <a:lnTo>
                    <a:pt x="125140" y="66660"/>
                  </a:lnTo>
                  <a:lnTo>
                    <a:pt x="165733" y="43783"/>
                  </a:lnTo>
                  <a:lnTo>
                    <a:pt x="210464" y="25258"/>
                  </a:lnTo>
                  <a:lnTo>
                    <a:pt x="258770" y="11506"/>
                  </a:lnTo>
                  <a:lnTo>
                    <a:pt x="310088" y="2946"/>
                  </a:lnTo>
                  <a:lnTo>
                    <a:pt x="363856" y="0"/>
                  </a:lnTo>
                  <a:lnTo>
                    <a:pt x="417624" y="2946"/>
                  </a:lnTo>
                  <a:lnTo>
                    <a:pt x="468943" y="11506"/>
                  </a:lnTo>
                  <a:lnTo>
                    <a:pt x="517250" y="25258"/>
                  </a:lnTo>
                  <a:lnTo>
                    <a:pt x="561981" y="43783"/>
                  </a:lnTo>
                  <a:lnTo>
                    <a:pt x="602575" y="66660"/>
                  </a:lnTo>
                  <a:lnTo>
                    <a:pt x="638468" y="93469"/>
                  </a:lnTo>
                  <a:lnTo>
                    <a:pt x="669097" y="123789"/>
                  </a:lnTo>
                  <a:lnTo>
                    <a:pt x="693899" y="157199"/>
                  </a:lnTo>
                  <a:lnTo>
                    <a:pt x="712312" y="193281"/>
                  </a:lnTo>
                  <a:lnTo>
                    <a:pt x="723773" y="231612"/>
                  </a:lnTo>
                  <a:lnTo>
                    <a:pt x="727718" y="271774"/>
                  </a:lnTo>
                  <a:lnTo>
                    <a:pt x="723773" y="311935"/>
                  </a:lnTo>
                  <a:lnTo>
                    <a:pt x="712312" y="350267"/>
                  </a:lnTo>
                  <a:lnTo>
                    <a:pt x="693899" y="386348"/>
                  </a:lnTo>
                  <a:lnTo>
                    <a:pt x="669097" y="419759"/>
                  </a:lnTo>
                  <a:lnTo>
                    <a:pt x="638468" y="450079"/>
                  </a:lnTo>
                  <a:lnTo>
                    <a:pt x="602575" y="476888"/>
                  </a:lnTo>
                  <a:lnTo>
                    <a:pt x="561981" y="499765"/>
                  </a:lnTo>
                  <a:lnTo>
                    <a:pt x="517250" y="518289"/>
                  </a:lnTo>
                  <a:lnTo>
                    <a:pt x="468943" y="532042"/>
                  </a:lnTo>
                  <a:lnTo>
                    <a:pt x="417624" y="540602"/>
                  </a:lnTo>
                  <a:lnTo>
                    <a:pt x="363856" y="543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2A2FB632-A9B0-ED8B-B8CC-F912E5BB75BB}"/>
                </a:ext>
              </a:extLst>
            </p:cNvPr>
            <p:cNvSpPr/>
            <p:nvPr/>
          </p:nvSpPr>
          <p:spPr>
            <a:xfrm>
              <a:off x="1913971" y="2887569"/>
              <a:ext cx="552450" cy="171450"/>
            </a:xfrm>
            <a:custGeom>
              <a:avLst/>
              <a:gdLst/>
              <a:ahLst/>
              <a:cxnLst/>
              <a:rect l="l" t="t" r="r" b="b"/>
              <a:pathLst>
                <a:path w="552450" h="171450">
                  <a:moveTo>
                    <a:pt x="437961" y="170824"/>
                  </a:moveTo>
                  <a:lnTo>
                    <a:pt x="437961" y="112749"/>
                  </a:lnTo>
                  <a:lnTo>
                    <a:pt x="0" y="112749"/>
                  </a:lnTo>
                  <a:lnTo>
                    <a:pt x="0" y="58049"/>
                  </a:lnTo>
                  <a:lnTo>
                    <a:pt x="437961" y="58049"/>
                  </a:lnTo>
                  <a:lnTo>
                    <a:pt x="437961" y="0"/>
                  </a:lnTo>
                  <a:lnTo>
                    <a:pt x="552368" y="85399"/>
                  </a:lnTo>
                  <a:lnTo>
                    <a:pt x="437961" y="170824"/>
                  </a:lnTo>
                  <a:close/>
                </a:path>
              </a:pathLst>
            </a:custGeom>
            <a:solidFill>
              <a:srgbClr val="0D5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046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3BD9-8F4C-DCC4-4F6E-AF7FA24F1A0F}"/>
              </a:ext>
            </a:extLst>
          </p:cNvPr>
          <p:cNvSpPr txBox="1"/>
          <p:nvPr/>
        </p:nvSpPr>
        <p:spPr>
          <a:xfrm>
            <a:off x="1195458" y="2212258"/>
            <a:ext cx="9808067" cy="111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 Layer</a:t>
            </a:r>
            <a:r>
              <a:rPr lang="en-US" sz="4000" kern="1200" spc="-8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  <p:pic>
        <p:nvPicPr>
          <p:cNvPr id="30" name="Graphic 29" descr="Filter">
            <a:extLst>
              <a:ext uri="{FF2B5EF4-FFF2-40B4-BE49-F238E27FC236}">
                <a16:creationId xmlns:a16="http://schemas.microsoft.com/office/drawing/2014/main" id="{2D68F788-57C3-6BDC-700B-60DAAAE6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8389" y="1122553"/>
            <a:ext cx="995221" cy="995221"/>
          </a:xfrm>
          <a:prstGeom prst="rect">
            <a:avLst/>
          </a:prstGeom>
        </p:spPr>
      </p:pic>
      <p:graphicFrame>
        <p:nvGraphicFramePr>
          <p:cNvPr id="32" name="TextBox 4">
            <a:extLst>
              <a:ext uri="{FF2B5EF4-FFF2-40B4-BE49-F238E27FC236}">
                <a16:creationId xmlns:a16="http://schemas.microsoft.com/office/drawing/2014/main" id="{CBBE2520-BA1B-208E-4748-15CE8097A6EF}"/>
              </a:ext>
            </a:extLst>
          </p:cNvPr>
          <p:cNvGraphicFramePr/>
          <p:nvPr/>
        </p:nvGraphicFramePr>
        <p:xfrm>
          <a:off x="1195459" y="3532240"/>
          <a:ext cx="9804575" cy="2596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6952597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242</TotalTime>
  <Words>1041</Words>
  <Application>Microsoft Office PowerPoint</Application>
  <PresentationFormat>Widescreen</PresentationFormat>
  <Paragraphs>104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AoyagiKouzanFontT</vt:lpstr>
      <vt:lpstr>Aptos</vt:lpstr>
      <vt:lpstr>Aptos Display</vt:lpstr>
      <vt:lpstr>Arial</vt:lpstr>
      <vt:lpstr>Calibri</vt:lpstr>
      <vt:lpstr>Lato</vt:lpstr>
      <vt:lpstr>Roboto</vt:lpstr>
      <vt:lpstr>RobotoRegular</vt:lpstr>
      <vt:lpstr>Times New Roman</vt:lpstr>
      <vt:lpstr>Office Theme</vt:lpstr>
      <vt:lpstr>CONVERSION OF SIGN  LANGUAGE TO TEXT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shyju</dc:creator>
  <cp:lastModifiedBy>alen shyju</cp:lastModifiedBy>
  <cp:revision>30</cp:revision>
  <dcterms:created xsi:type="dcterms:W3CDTF">2024-04-22T16:33:16Z</dcterms:created>
  <dcterms:modified xsi:type="dcterms:W3CDTF">2024-04-25T15:17:21Z</dcterms:modified>
</cp:coreProperties>
</file>